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1" r:id="rId3"/>
  </p:sldMasterIdLst>
  <p:notesMasterIdLst>
    <p:notesMasterId r:id="rId24"/>
  </p:notesMasterIdLst>
  <p:sldIdLst>
    <p:sldId id="344" r:id="rId4"/>
    <p:sldId id="343" r:id="rId5"/>
    <p:sldId id="259" r:id="rId6"/>
    <p:sldId id="260" r:id="rId7"/>
    <p:sldId id="359" r:id="rId8"/>
    <p:sldId id="311" r:id="rId9"/>
    <p:sldId id="366" r:id="rId10"/>
    <p:sldId id="357" r:id="rId11"/>
    <p:sldId id="368" r:id="rId12"/>
    <p:sldId id="367" r:id="rId13"/>
    <p:sldId id="379" r:id="rId14"/>
    <p:sldId id="369" r:id="rId15"/>
    <p:sldId id="370" r:id="rId16"/>
    <p:sldId id="317" r:id="rId17"/>
    <p:sldId id="310" r:id="rId18"/>
    <p:sldId id="298" r:id="rId19"/>
    <p:sldId id="322" r:id="rId20"/>
    <p:sldId id="323" r:id="rId21"/>
    <p:sldId id="325" r:id="rId22"/>
    <p:sldId id="346"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57" autoAdjust="0"/>
  </p:normalViewPr>
  <p:slideViewPr>
    <p:cSldViewPr snapToGrid="0" showGuides="1">
      <p:cViewPr varScale="1">
        <p:scale>
          <a:sx n="96" d="100"/>
          <a:sy n="96" d="100"/>
        </p:scale>
        <p:origin x="580" y="72"/>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network programming course, we studied Socket programming in depth and mastered the technology of using TCP protocol to establish reliable connections and using UDP protocol to implement lightweight communication. This provides a solid foundation for us to choose the appropriate communication method. With the support of the knowledge of multi-process and multi-threading, we can realize that a server can handle the message interaction of multiple clients at the same time, which is extremely important in practical applications. Thinking about how to apply this knowledge to actual projects, we came up with the idea of developing a comprehensive application, similar to WeChat or Tencent Conference, covering functions such as chat, whiteboards and voice calls.</a:t>
            </a:r>
            <a:r>
              <a:rPr lang="en-US" altLang="zh-CN" b="0" i="0" dirty="0">
                <a:solidFill>
                  <a:srgbClr val="3C4043"/>
                </a:solidFill>
                <a:effectLst/>
                <a:latin typeface="Roboto" panose="02000000000000000000" pitchFamily="2" charset="0"/>
              </a:rPr>
              <a:t> These four are the steps we took to complete the project</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entity is the "Room" which has a one-to-many relationship with the “Client" entity. The "Room" contains information like the room ID, room name, and a list of users who are part of that chat </a:t>
            </a:r>
            <a:r>
              <a:rPr lang="en-US" altLang="zh-CN" dirty="0" err="1"/>
              <a:t>room.Each</a:t>
            </a:r>
            <a:r>
              <a:rPr lang="en-US" altLang="zh-CN" dirty="0"/>
              <a:t> "User" has a one-to-one relationship with the "Connection" entity, representing their connection status to the chat server. The "User" entity also includes information such as the user ID,  and a list of messages sent by that client. The “Client" entity has a one-to-many relationship with the "Message" entity, representing the messages sent by each user. Each "Message" has foreign key </a:t>
            </a:r>
            <a:r>
              <a:rPr lang="en-US" altLang="zh-CN" dirty="0" err="1"/>
              <a:t>room_Id</a:t>
            </a:r>
            <a:r>
              <a:rPr lang="en-US" altLang="zh-CN" dirty="0"/>
              <a:t> and </a:t>
            </a:r>
            <a:r>
              <a:rPr lang="en-US" altLang="zh-CN" dirty="0" err="1"/>
              <a:t>clientId</a:t>
            </a:r>
            <a:r>
              <a:rPr lang="en-US" altLang="zh-CN" dirty="0"/>
              <a:t> , message content, and </a:t>
            </a:r>
            <a:r>
              <a:rPr lang="en-US" altLang="zh-CN" dirty="0" err="1"/>
              <a:t>send_Time</a:t>
            </a:r>
            <a:r>
              <a:rPr lang="en-US" altLang="zh-CN" dirty="0"/>
              <a:t>. Server record The </a:t>
            </a:r>
            <a:r>
              <a:rPr lang="en-US" altLang="zh-CN" dirty="0" err="1"/>
              <a:t>max_clients</a:t>
            </a:r>
            <a:r>
              <a:rPr lang="en-US" altLang="zh-CN" dirty="0"/>
              <a:t> and </a:t>
            </a:r>
            <a:r>
              <a:rPr lang="en-US" altLang="zh-CN" dirty="0" err="1"/>
              <a:t>Root_directory</a:t>
            </a:r>
            <a:r>
              <a:rPr lang="en-US" altLang="zh-CN" dirty="0"/>
              <a:t> and also includes a foreign key: </a:t>
            </a:r>
            <a:r>
              <a:rPr lang="en-US" altLang="zh-CN" dirty="0" err="1"/>
              <a:t>Client_account</a:t>
            </a:r>
            <a:r>
              <a:rPr lang="en-US" altLang="zh-CN" dirty="0"/>
              <a:t> and </a:t>
            </a:r>
            <a:r>
              <a:rPr lang="en-US" altLang="zh-CN" dirty="0" err="1"/>
              <a:t>client_ip</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can help you to understand the relation between User and room, message and meeting better. And also pointed out the parameter type of each attributes.</a:t>
            </a:r>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t>
            </a:r>
            <a:r>
              <a:rPr lang="en-US" altLang="zh-CN" dirty="0" err="1"/>
              <a:t>gantt</a:t>
            </a:r>
            <a:r>
              <a:rPr lang="en-US" altLang="zh-CN" dirty="0"/>
              <a:t> chart demonstrate the process and time schedule of development. Due to the limitation of our time , We aimed to implement the file </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potential future developments and opportunities for the web server implemented in the given code snippet:</a:t>
            </a:r>
            <a:endParaRPr lang="en-US" dirty="0">
              <a:cs typeface="Calibri" panose="020F0502020204030204"/>
            </a:endParaRPr>
          </a:p>
          <a:p>
            <a:r>
              <a:rPr lang="en-US" dirty="0"/>
              <a:t>1. Enhanced Security: Strengthening the security of the web server should be a priority. This can include implementing input validation and filtering to prevent common web vulnerabilities such as SQL injection and cross-site scripting (XSS). Additionally, implementing secure communication protocols like HTTPS can help protect the confidentiality and integrity of data transmitted between the server and clients.</a:t>
            </a:r>
          </a:p>
          <a:p>
            <a:r>
              <a:rPr lang="en-US" dirty="0"/>
              <a:t> </a:t>
            </a:r>
            <a:endParaRPr lang="en-US" dirty="0">
              <a:cs typeface="Calibri" panose="020F0502020204030204"/>
            </a:endParaRPr>
          </a:p>
          <a:p>
            <a:r>
              <a:rPr lang="en-US" dirty="0"/>
              <a:t>2. Performance Optimization: The server could be optimized for better performance. This can involve techniques such as implementing caching mechanisms to reduce the load on the server, optimizing file I/O operations, and employing techniques like load balancing and clustering to distribute the incoming requests across multiple server instances.</a:t>
            </a:r>
          </a:p>
          <a:p>
            <a:r>
              <a:rPr lang="en-US" dirty="0"/>
              <a:t> </a:t>
            </a:r>
            <a:endParaRPr lang="en-US" dirty="0">
              <a:cs typeface="Calibri" panose="020F0502020204030204"/>
            </a:endParaRPr>
          </a:p>
          <a:p>
            <a:r>
              <a:rPr lang="en-US" dirty="0"/>
              <a:t>3. Support for Additional HTTP Methods: Currently, the server only supports the GET method. Expanding its functionality to support other HTTP methods like POST, PUT, and DELETE would allow clients to perform a wider range of actions on the server resources, enabling more advanced web applications.</a:t>
            </a:r>
          </a:p>
          <a:p>
            <a:r>
              <a:rPr lang="en-US" dirty="0"/>
              <a:t> </a:t>
            </a:r>
            <a:endParaRPr lang="en-US" dirty="0">
              <a:cs typeface="Calibri" panose="020F0502020204030204"/>
            </a:endParaRPr>
          </a:p>
          <a:p>
            <a:r>
              <a:rPr lang="en-US" dirty="0"/>
              <a:t>4. Authentication and Authorization: Implementing user authentication and authorization mechanisms can provide secure access control to resources on the server. This can involve integrating with existing authentication systems or implementing custom authentication mechanisms like username/password-based authentication or token-based authentication.</a:t>
            </a:r>
          </a:p>
          <a:p>
            <a:r>
              <a:rPr lang="en-US" dirty="0"/>
              <a:t> </a:t>
            </a:r>
            <a:endParaRPr lang="en-US" dirty="0">
              <a:cs typeface="Calibri" panose="020F0502020204030204"/>
            </a:endParaRPr>
          </a:p>
          <a:p>
            <a:r>
              <a:rPr lang="en-US" dirty="0"/>
              <a:t>5. Logging and Analytics: Enhancing logging capabilities can provide valuable insights into server operations, client behavior, and potential security incidents. Implementing comprehensive logging and analytics can help monitor server performance, track user activity, detect anomalies, and facilitate troubleshooting and auditing.</a:t>
            </a:r>
            <a:endParaRPr lang="en-US" dirty="0">
              <a:cs typeface="Calibri" panose="020F0502020204030204"/>
            </a:endParaRPr>
          </a:p>
          <a:p>
            <a:r>
              <a:rPr lang="en-US" dirty="0"/>
              <a:t>6. Support for Dynamic Content: Currently, the server mainly serves static files. Adding support for server-side scripting languages like PHP, Python, or Node.js would enable the server to generate dynamic content and interact with databases, opening up possibilities for more interactive and data-driven web applications.</a:t>
            </a:r>
            <a:endParaRPr lang="en-US" dirty="0">
              <a:cs typeface="Calibri" panose="020F0502020204030204"/>
            </a:endParaRPr>
          </a:p>
          <a:p>
            <a:r>
              <a:rPr lang="en-US" dirty="0"/>
              <a:t>7. Scalability and High Availability: As the server grows and handles more traffic, ensuring scalability and high availability becomes crucial. Implementing techniques like horizontal scaling, where multiple instances of the server run on different machines, and setting up load balancers can help distribute the incoming traffic and ensure the server remains available even during high load or failure scenarios.</a:t>
            </a:r>
            <a:endParaRPr lang="en-US" dirty="0">
              <a:cs typeface="Calibri" panose="020F0502020204030204"/>
            </a:endParaRPr>
          </a:p>
          <a:p>
            <a:r>
              <a:rPr lang="en-US" dirty="0"/>
              <a:t>8. API Support: Transforming the server into a web API server can enable clients to interact with it programmatically. This can involve implementing RESTful API endpoints or supporting popular API standards such as </a:t>
            </a:r>
            <a:r>
              <a:rPr lang="en-US" dirty="0" err="1"/>
              <a:t>GraphQL</a:t>
            </a:r>
            <a:r>
              <a:rPr lang="en-US" dirty="0"/>
              <a:t>, making it easier for developers to integrate the server into their applications.</a:t>
            </a:r>
          </a:p>
          <a:p>
            <a:r>
              <a:rPr lang="en-US" dirty="0"/>
              <a:t> These future developments and opportunities can enhance the functionality, security, performance, and usability of the web server, allowing it to meet evolving requirements and cater to a broader range of applications and use cases.</a:t>
            </a:r>
          </a:p>
        </p:txBody>
      </p:sp>
      <p:sp>
        <p:nvSpPr>
          <p:cNvPr id="4" name="Slide Number Placeholder 3"/>
          <p:cNvSpPr>
            <a:spLocks noGrp="1"/>
          </p:cNvSpPr>
          <p:nvPr>
            <p:ph type="sldNum" sz="quarter" idx="5"/>
          </p:nvPr>
        </p:nvSpPr>
        <p:spPr/>
        <p:txBody>
          <a:bodyPr/>
          <a:lstStyle/>
          <a:p>
            <a:fld id="{652F1279-6CE4-4169-83D3-4483097B6907}"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the project progressed, we faced a series of technical challenges. Within a local area network, it is very convenient to use internal IP addresses for communication, but when extended to a wide area network, socket routing issues are involved, especially the challenge of NAT traversal. NAT maps private IP addresses on the internal network to public IP addresses, so we need a way to traverse this mapping to ensure that clients and servers can communicate correctly across the WAN. Because the UDP protocol does not guarantee the reliability of data packets, in chat room applications, packet loss and out-of-order situations need to be dealt with. Multi-person chat rooms usually need to support broadcast and multicast functions of messages so that messages can be delivered to all online users or to a specific user group. It is common practice to use multithreading to handle simultaneous connections from multiple clients. Knowledge of multi-threaded programming is required to ensure the correctness and efficiency of concurrent access.</a:t>
            </a:r>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the second part, Project component analysis, which includes the project content we implemented step by step.</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solve the problem of message forwarding in the WAN, we chose to conduct a small experiment first. We wrote a Web server in C language and implemented a basic Web server function that can handle client connection requests, parse HTTP requests, and provide File service records client access information, and uses multi-threading and mutex locks to ensure thread safety.</a:t>
            </a:r>
          </a:p>
          <a:p>
            <a:r>
              <a:rPr lang="en-US" altLang="zh-CN" dirty="0"/>
              <a:t>The sequence diagram shows the process of this server processing http requests. First, we see that after the client sends the request, the server uses the `read` function to read the HTTP request content from the client's socket, and then calls the `</a:t>
            </a:r>
            <a:r>
              <a:rPr lang="en-US" altLang="zh-CN" dirty="0" err="1"/>
              <a:t>get_header_field</a:t>
            </a:r>
            <a:r>
              <a:rPr lang="en-US" altLang="zh-CN" dirty="0"/>
              <a:t>` function to obtain the request header. The Host and User-Agent fields use this function to record the client's IP address, Host, User-Agent and other information. Use the `</a:t>
            </a:r>
            <a:r>
              <a:rPr lang="en-US" altLang="zh-CN" dirty="0" err="1"/>
              <a:t>strtok</a:t>
            </a:r>
            <a:r>
              <a:rPr lang="en-US" altLang="zh-CN" dirty="0"/>
              <a:t>` function to parse the request method and request path in the HTTP request. Next, determine whether it is a GET request. If it is a GET request, call the </a:t>
            </a:r>
            <a:r>
              <a:rPr lang="en-US" altLang="zh-CN" dirty="0" err="1"/>
              <a:t>serve_file</a:t>
            </a:r>
            <a:r>
              <a:rPr lang="en-US" altLang="zh-CN" dirty="0"/>
              <a:t> function. As you can see from this code:</a:t>
            </a:r>
          </a:p>
          <a:p>
            <a:r>
              <a:rPr lang="en-US" altLang="zh-CN" dirty="0"/>
              <a:t>- If the requested path is a root path ("/"), first try to serve the default index file (for example, "index.html").</a:t>
            </a:r>
          </a:p>
          <a:p>
            <a:r>
              <a:rPr lang="en-US" altLang="zh-CN" dirty="0"/>
              <a:t>- If the index file exists, call `</a:t>
            </a:r>
            <a:r>
              <a:rPr lang="en-US" altLang="zh-CN" dirty="0" err="1"/>
              <a:t>serve_file</a:t>
            </a:r>
            <a:r>
              <a:rPr lang="en-US" altLang="zh-CN" dirty="0"/>
              <a:t>` recursively to provide the contents of the index file.</a:t>
            </a:r>
          </a:p>
          <a:p>
            <a:r>
              <a:rPr lang="en-US" altLang="zh-CN" dirty="0"/>
              <a:t>- If the index file does not exist, a directory listing will be provided.</a:t>
            </a:r>
          </a:p>
          <a:p>
            <a:r>
              <a:rPr lang="en-US" altLang="zh-CN" dirty="0"/>
              <a:t>If the file does not exist, an HTTP 404 NOT FOUND response is returned. If it exists, the file size information is returned. You can see that if it is not a GET request, an error response is returned, such as "400 BAD REQUEST", and the connection is disconnected after the request/response is completed.</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foundation of creating a Web Server, we have new ideas to implement the multi-person chat function.</a:t>
            </a:r>
          </a:p>
          <a:p>
            <a:endParaRPr lang="en-US" altLang="zh-CN" dirty="0"/>
          </a:p>
          <a:p>
            <a:r>
              <a:rPr lang="en-US" altLang="zh-CN" dirty="0"/>
              <a:t>These are some interfaces of the MUST-Meeting software. You can see the login interface and user interface, which contain some personal information and meeting information. At the same time, we have also implemented a setting interface, such as changing the appearance and color of the theme.</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see the implemented multi-person chat function in the video</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whiteboard function uses the PyQt5 library to build a GUI interface, which contains a drawing area and some drawing tool buttons. Users can use the mouse to perform drawing operations on the drawing area, including using the pencil tool to draw free lines, using the rectangle and ellipse tools to draw shapes, selecting different colors, etc. The operations during the drawing process will be sent to other users through network connections to realize the function of multi-user collaborative drawing. At the same time, the application also has an eraser function and a clear canvas function.</a:t>
            </a:r>
            <a:endParaRPr lang="zh-CN" altLang="en-US" dirty="0"/>
          </a:p>
        </p:txBody>
      </p:sp>
      <p:sp>
        <p:nvSpPr>
          <p:cNvPr id="4" name="灯片编号占位符 3"/>
          <p:cNvSpPr>
            <a:spLocks noGrp="1"/>
          </p:cNvSpPr>
          <p:nvPr>
            <p:ph type="sldNum" sz="quarter" idx="5"/>
          </p:nvPr>
        </p:nvSpPr>
        <p:spPr/>
        <p:txBody>
          <a:bodyPr/>
          <a:lstStyle/>
          <a:p>
            <a:fld id="{652F1279-6CE4-4169-83D3-4483097B6907}"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DrawingArea: This class represents the drawing area where users can interact with the whiteboard. It handles mouse events such as mouse press, move, andrelease.</a:t>
            </a:r>
          </a:p>
          <a:p>
            <a:r>
              <a:rPr lang="zh-CN" altLang="en-US"/>
              <a:t>mousePressEvent: Handles the mouse press event and sets the drawing flag to true.</a:t>
            </a:r>
          </a:p>
          <a:p>
            <a:r>
              <a:rPr lang="zh-CN" altLang="en-US"/>
              <a:t>drawLineTo: Draws a line from the last point to the current point.</a:t>
            </a:r>
          </a:p>
          <a:p>
            <a:r>
              <a:rPr lang="zh-CN" altLang="en-US"/>
              <a:t>drawShape: Draws a shape (rectangle or ellipse) based on the selected drawing tool.</a:t>
            </a:r>
          </a:p>
          <a:p>
            <a:r>
              <a:rPr lang="zh-CN" altLang="en-US"/>
              <a:t>paintEvent: Paints the canvas using the image buffer.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服务器使用</a:t>
            </a:r>
            <a:r>
              <a:rPr lang="en-US" altLang="zh-CN" dirty="0"/>
              <a:t>socket</a:t>
            </a:r>
            <a:r>
              <a:rPr lang="zh-CN" altLang="en-US" dirty="0"/>
              <a:t>库创建一个</a:t>
            </a:r>
            <a:r>
              <a:rPr lang="en-US" altLang="zh-CN" dirty="0"/>
              <a:t>TCP</a:t>
            </a:r>
            <a:r>
              <a:rPr lang="zh-CN" altLang="en-US" dirty="0"/>
              <a:t>套接字，绑定到指定的主机和端口，并开始监听连接请求。服务器线程通过循环接受新的连接请求，每当有新的客户端连接，服务器向客户端发送确认消息，并分配一个唯一的客户端</a:t>
            </a:r>
            <a:r>
              <a:rPr lang="en-US" altLang="zh-CN" dirty="0"/>
              <a:t>ID</a:t>
            </a:r>
            <a:r>
              <a:rPr lang="zh-CN" altLang="en-US" dirty="0"/>
              <a:t>。服务器还发送当前已连接客户端的</a:t>
            </a:r>
            <a:r>
              <a:rPr lang="en-US" altLang="zh-CN" dirty="0"/>
              <a:t>ID</a:t>
            </a:r>
            <a:r>
              <a:rPr lang="zh-CN" altLang="en-US" dirty="0"/>
              <a:t>列表给新连接的客户端，以构建权限系统。服务器创建一个新的客户端线程来处理新连接的客户端。该线程接收客户端发送的消息，并根据消息类型进行处理。服务器通过定期发送</a:t>
            </a:r>
            <a:r>
              <a:rPr lang="en-US" altLang="zh-CN" dirty="0"/>
              <a:t>ping</a:t>
            </a:r>
            <a:r>
              <a:rPr lang="zh-CN" altLang="en-US" dirty="0"/>
              <a:t>消息来检测客户端的连接状态。如果客户端断开连接，服务器发送删除消息通知其他客户端，并从客户端列表中移除该客户端。画图原理：客户端在绘图区域进行绘图操作，例如绘制线条、形状等。绘制过程中的操作会发送给服务器。客户端发送的绘图消息会被服务器接收并广播给所有其他客户端，实现多用户之间的绘图同步。服务器接收到绘图消息后，将其记录到日志中，并将消息转发给所有其他客户端。客户端接收到绘图消息后，在自己的绘图区域上进行绘制，保持与其他客户端的绘图同步。</a:t>
            </a:r>
          </a:p>
        </p:txBody>
      </p:sp>
      <p:sp>
        <p:nvSpPr>
          <p:cNvPr id="4" name="灯片编号占位符 3"/>
          <p:cNvSpPr>
            <a:spLocks noGrp="1"/>
          </p:cNvSpPr>
          <p:nvPr>
            <p:ph type="sldNum" sz="quarter" idx="5"/>
          </p:nvPr>
        </p:nvSpPr>
        <p:spPr/>
        <p:txBody>
          <a:bodyPr/>
          <a:lstStyle/>
          <a:p>
            <a:fld id="{652F1279-6CE4-4169-83D3-4483097B6907}"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
        <p:nvSpPr>
          <p:cNvPr id="3" name="Picture Placeholder 2"/>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p:cNvSpPr/>
          <p:nvPr userDrawn="1"/>
        </p:nvSpPr>
        <p:spPr>
          <a:xfrm>
            <a:off x="673240" y="1141827"/>
            <a:ext cx="10862268"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600"/>
            </a:lvl1pPr>
          </a:lstStyle>
          <a:p>
            <a:r>
              <a:rPr lang="en-US" altLang="ko-KR"/>
              <a:t>Your Picture Here</a:t>
            </a:r>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p:cNvGrpSpPr/>
          <p:nvPr userDrawn="1"/>
        </p:nvGrpSpPr>
        <p:grpSpPr>
          <a:xfrm>
            <a:off x="6932024" y="1497102"/>
            <a:ext cx="4495596" cy="4776801"/>
            <a:chOff x="6446339" y="1280897"/>
            <a:chExt cx="4320717" cy="5285178"/>
          </a:xfrm>
        </p:grpSpPr>
        <p:sp>
          <p:nvSpPr>
            <p:cNvPr id="10" name="Freeform: Shape 9"/>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7" name="그림 개체 틀 2"/>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 name="connsiteX0-161" fmla="*/ 97710 w 3083017"/>
              <a:gd name="connsiteY0-162" fmla="*/ 691559 h 2693277"/>
              <a:gd name="connsiteX1-163" fmla="*/ 3083017 w 3083017"/>
              <a:gd name="connsiteY1-164" fmla="*/ 0 h 2693277"/>
              <a:gd name="connsiteX2-165" fmla="*/ 2921936 w 3083017"/>
              <a:gd name="connsiteY2-166" fmla="*/ 2693277 h 2693277"/>
              <a:gd name="connsiteX3-167" fmla="*/ 0 w 3083017"/>
              <a:gd name="connsiteY3-168" fmla="*/ 2574070 h 2693277"/>
              <a:gd name="connsiteX4-169" fmla="*/ 97710 w 3083017"/>
              <a:gd name="connsiteY4-170" fmla="*/ 691559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a:t>Place Your Picture Here</a:t>
            </a:r>
            <a:endParaRPr lang="ko-KR" altLang="en-US"/>
          </a:p>
        </p:txBody>
      </p:sp>
      <p:sp>
        <p:nvSpPr>
          <p:cNvPr id="8"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4847861" y="4558"/>
            <a:ext cx="7344139"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1" fmla="*/ 502920 w 4572000"/>
              <a:gd name="connsiteY0-2" fmla="*/ 0 h 5147702"/>
              <a:gd name="connsiteX1-3" fmla="*/ 4572000 w 4572000"/>
              <a:gd name="connsiteY1-4" fmla="*/ 7620 h 5147702"/>
              <a:gd name="connsiteX2-5" fmla="*/ 4572000 w 4572000"/>
              <a:gd name="connsiteY2-6" fmla="*/ 5147702 h 5147702"/>
              <a:gd name="connsiteX3-7" fmla="*/ 0 w 4572000"/>
              <a:gd name="connsiteY3-8" fmla="*/ 5147702 h 5147702"/>
              <a:gd name="connsiteX4-9" fmla="*/ 502920 w 4572000"/>
              <a:gd name="connsiteY4-10" fmla="*/ 0 h 5147702"/>
              <a:gd name="connsiteX0-11" fmla="*/ 480060 w 4572000"/>
              <a:gd name="connsiteY0-12" fmla="*/ 0 h 5140082"/>
              <a:gd name="connsiteX1-13" fmla="*/ 4572000 w 4572000"/>
              <a:gd name="connsiteY1-14" fmla="*/ 0 h 5140082"/>
              <a:gd name="connsiteX2-15" fmla="*/ 4572000 w 4572000"/>
              <a:gd name="connsiteY2-16" fmla="*/ 5140082 h 5140082"/>
              <a:gd name="connsiteX3-17" fmla="*/ 0 w 4572000"/>
              <a:gd name="connsiteY3-18" fmla="*/ 5140082 h 5140082"/>
              <a:gd name="connsiteX4-19" fmla="*/ 480060 w 4572000"/>
              <a:gd name="connsiteY4-20" fmla="*/ 0 h 5140082"/>
              <a:gd name="connsiteX0-21" fmla="*/ 1402080 w 5494020"/>
              <a:gd name="connsiteY0-22" fmla="*/ 0 h 5147702"/>
              <a:gd name="connsiteX1-23" fmla="*/ 5494020 w 5494020"/>
              <a:gd name="connsiteY1-24" fmla="*/ 0 h 5147702"/>
              <a:gd name="connsiteX2-25" fmla="*/ 5494020 w 5494020"/>
              <a:gd name="connsiteY2-26" fmla="*/ 5140082 h 5147702"/>
              <a:gd name="connsiteX3-27" fmla="*/ 0 w 5494020"/>
              <a:gd name="connsiteY3-28" fmla="*/ 5147702 h 5147702"/>
              <a:gd name="connsiteX4-29" fmla="*/ 1402080 w 5494020"/>
              <a:gd name="connsiteY4-30" fmla="*/ 0 h 5147702"/>
              <a:gd name="connsiteX0-31" fmla="*/ 1706880 w 5494020"/>
              <a:gd name="connsiteY0-32" fmla="*/ 0 h 5147702"/>
              <a:gd name="connsiteX1-33" fmla="*/ 5494020 w 5494020"/>
              <a:gd name="connsiteY1-34" fmla="*/ 0 h 5147702"/>
              <a:gd name="connsiteX2-35" fmla="*/ 5494020 w 5494020"/>
              <a:gd name="connsiteY2-36" fmla="*/ 5140082 h 5147702"/>
              <a:gd name="connsiteX3-37" fmla="*/ 0 w 5494020"/>
              <a:gd name="connsiteY3-38" fmla="*/ 5147702 h 5147702"/>
              <a:gd name="connsiteX4-39" fmla="*/ 1706880 w 5494020"/>
              <a:gd name="connsiteY4-40" fmla="*/ 0 h 51477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anose="020B0604020202020204" pitchFamily="34" charset="0"/>
              </a:defRPr>
            </a:lvl1pPr>
          </a:lstStyle>
          <a:p>
            <a:r>
              <a:rPr lang="en-US" altLang="ko-KR"/>
              <a:t>Place Your Picture Here And Send To Back</a:t>
            </a:r>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a:t>Insert Your Image</a:t>
            </a:r>
            <a:endParaRPr lang="ko-KR" altLang="en-US"/>
          </a:p>
        </p:txBody>
      </p:sp>
      <p:sp>
        <p:nvSpPr>
          <p:cNvPr id="3"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PNG &amp; Shapes Layout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anose="020B0604020202020204" pitchFamily="34" charset="0"/>
                <a:cs typeface="Arial" panose="020B0604020202020204" pitchFamily="34" charset="0"/>
              </a:rPr>
              <a:t>You can Resize without losing quality</a:t>
            </a:r>
            <a:endParaRPr lang="ko-KR" altLang="en-US" sz="1400" b="1">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anose="020B0604020202020204" pitchFamily="34" charset="0"/>
                <a:cs typeface="Arial" panose="020B0604020202020204" pitchFamily="34" charset="0"/>
              </a:rPr>
              <a:t>You can Change Fill Color &amp;</a:t>
            </a:r>
          </a:p>
          <a:p>
            <a:r>
              <a:rPr lang="en-US" altLang="ko-KR" sz="1400" b="1">
                <a:solidFill>
                  <a:schemeClr val="bg1"/>
                </a:solidFill>
                <a:latin typeface="Arial" panose="020B0604020202020204" pitchFamily="34" charset="0"/>
                <a:cs typeface="Arial" panose="020B0604020202020204" pitchFamily="34" charset="0"/>
              </a:rPr>
              <a:t>Line Color</a:t>
            </a:r>
            <a:endParaRPr lang="ko-KR" altLang="en-US" sz="1400" b="1">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anose="020B0604020202020204" pitchFamily="34" charset="0"/>
                <a:cs typeface="Arial" panose="020B0604020202020204" pitchFamily="34" charset="0"/>
              </a:rPr>
              <a:t>www.allppt.com</a:t>
            </a:r>
            <a:endParaRPr lang="ko-KR" altLang="en-US" sz="140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anose="020B0604020202020204" pitchFamily="34" charset="0"/>
              </a:rPr>
              <a:t>FREE </a:t>
            </a:r>
          </a:p>
          <a:p>
            <a:r>
              <a:rPr lang="en-US" altLang="ko-KR" sz="2800" b="1">
                <a:solidFill>
                  <a:schemeClr val="bg1"/>
                </a:solidFill>
                <a:latin typeface="+mn-lt"/>
                <a:ea typeface="+mn-ea"/>
                <a:cs typeface="Arial" panose="020B0604020202020204" pitchFamily="34" charset="0"/>
              </a:rPr>
              <a:t>PPT TEMPLATES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a:t>BASIC LAYOUT</a:t>
            </a:r>
          </a:p>
        </p:txBody>
      </p:sp>
      <p:sp>
        <p:nvSpPr>
          <p:cNvPr id="3" name="Freeform: Shape 2"/>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
        <p:nvSpPr>
          <p:cNvPr id="4" name="Freeform: Shape 3"/>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a:solidFill>
                <a:schemeClr val="bg1"/>
              </a:solidFill>
            </a:endParaRPr>
          </a:p>
        </p:txBody>
      </p:sp>
      <p:sp>
        <p:nvSpPr>
          <p:cNvPr id="5" name="Picture Placeholder 2"/>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a:t>Our Team LAYOUT</a:t>
            </a:r>
          </a:p>
        </p:txBody>
      </p:sp>
      <p:grpSp>
        <p:nvGrpSpPr>
          <p:cNvPr id="19" name="Group 18"/>
          <p:cNvGrpSpPr/>
          <p:nvPr userDrawn="1"/>
        </p:nvGrpSpPr>
        <p:grpSpPr>
          <a:xfrm>
            <a:off x="0" y="5736337"/>
            <a:ext cx="12192000" cy="1121663"/>
            <a:chOff x="0" y="5758625"/>
            <a:chExt cx="12192000" cy="1121663"/>
          </a:xfrm>
          <a:solidFill>
            <a:schemeClr val="accent6"/>
          </a:solidFill>
        </p:grpSpPr>
        <p:sp>
          <p:nvSpPr>
            <p:cNvPr id="9" name="Freeform: Shape 8"/>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4" name="Freeform: Shape 13"/>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3" name="Freeform: Shape 12"/>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8" name="Freeform: Shape 17"/>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xml"/><Relationship Id="rId7" Type="http://schemas.openxmlformats.org/officeDocument/2006/relationships/image" Target="../media/image3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8.xml"/><Relationship Id="rId5" Type="http://schemas.openxmlformats.org/officeDocument/2006/relationships/slideLayout" Target="../slideLayouts/slideLayout11.xml"/><Relationship Id="rId4" Type="http://schemas.openxmlformats.org/officeDocument/2006/relationships/tags" Target="../tags/tag5.xm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4368843"/>
            <a:ext cx="12192000" cy="923330"/>
          </a:xfrm>
          <a:prstGeom prst="rect">
            <a:avLst/>
          </a:prstGeom>
          <a:noFill/>
        </p:spPr>
        <p:txBody>
          <a:bodyPr wrap="square" lIns="91440" tIns="45720" rIns="91440" bIns="45720" rtlCol="0" anchor="ctr">
            <a:spAutoFit/>
          </a:bodyPr>
          <a:lstStyle/>
          <a:p>
            <a:pPr algn="ctr"/>
            <a:r>
              <a:rPr lang="en-US" altLang="ko-KR" sz="5400" err="1">
                <a:solidFill>
                  <a:schemeClr val="bg1"/>
                </a:solidFill>
                <a:latin typeface="+mj-lt"/>
                <a:ea typeface="Malgun Gothic" panose="020B0503020000020004" charset="-127"/>
                <a:cs typeface="Calibri Light" panose="020F0302020204030204"/>
              </a:rPr>
              <a:t>MUST_Meeting</a:t>
            </a:r>
            <a:endParaRPr lang="en-US" altLang="ko-KR" sz="5400" err="1">
              <a:solidFill>
                <a:schemeClr val="bg1"/>
              </a:solidFill>
              <a:latin typeface="+mj-lt"/>
              <a:cs typeface="Calibri Light" panose="020F0302020204030204"/>
            </a:endParaRPr>
          </a:p>
        </p:txBody>
      </p:sp>
      <p:sp>
        <p:nvSpPr>
          <p:cNvPr id="9" name="TextBox 8"/>
          <p:cNvSpPr txBox="1"/>
          <p:nvPr/>
        </p:nvSpPr>
        <p:spPr>
          <a:xfrm>
            <a:off x="0" y="5248393"/>
            <a:ext cx="12191853" cy="379656"/>
          </a:xfrm>
          <a:prstGeom prst="rect">
            <a:avLst/>
          </a:prstGeom>
          <a:noFill/>
        </p:spPr>
        <p:txBody>
          <a:bodyPr wrap="square" lIns="91440" tIns="45720" rIns="91440" bIns="45720" rtlCol="0" anchor="ctr">
            <a:spAutoFit/>
          </a:bodyPr>
          <a:lstStyle/>
          <a:p>
            <a:pPr algn="ctr"/>
            <a:r>
              <a:rPr lang="en-US" altLang="ko-KR" sz="1850">
                <a:solidFill>
                  <a:schemeClr val="bg1"/>
                </a:solidFill>
                <a:ea typeface="Malgun Gothic" panose="020B0503020000020004" charset="-127"/>
                <a:cs typeface="Arial" panose="020B0604020202020204"/>
              </a:rPr>
              <a:t>Group Member: </a:t>
            </a:r>
            <a:r>
              <a:rPr lang="en-US" altLang="ko-KR" sz="1850" err="1">
                <a:solidFill>
                  <a:schemeClr val="bg1"/>
                </a:solidFill>
                <a:ea typeface="Malgun Gothic" panose="020B0503020000020004" charset="-127"/>
                <a:cs typeface="Arial" panose="020B0604020202020204"/>
              </a:rPr>
              <a:t>胡思蓝</a:t>
            </a:r>
            <a:r>
              <a:rPr lang="en-US" altLang="ko-KR" sz="1850">
                <a:solidFill>
                  <a:schemeClr val="bg1"/>
                </a:solidFill>
                <a:ea typeface="Malgun Gothic" panose="020B0503020000020004" charset="-127"/>
                <a:cs typeface="Arial" panose="020B0604020202020204"/>
              </a:rPr>
              <a:t> </a:t>
            </a:r>
            <a:r>
              <a:rPr lang="en-US" altLang="ko-KR" sz="1850" err="1">
                <a:solidFill>
                  <a:schemeClr val="bg1"/>
                </a:solidFill>
                <a:ea typeface="Malgun Gothic" panose="020B0503020000020004" charset="-127"/>
                <a:cs typeface="Arial" panose="020B0604020202020204"/>
              </a:rPr>
              <a:t>石浩彤</a:t>
            </a:r>
            <a:r>
              <a:rPr lang="en-US" altLang="ko-KR" sz="1850">
                <a:solidFill>
                  <a:schemeClr val="bg1"/>
                </a:solidFill>
                <a:ea typeface="Malgun Gothic" panose="020B0503020000020004" charset="-127"/>
                <a:cs typeface="Arial" panose="020B0604020202020204"/>
              </a:rPr>
              <a:t> </a:t>
            </a:r>
            <a:r>
              <a:rPr lang="en-US" altLang="ko-KR" sz="1850" err="1">
                <a:solidFill>
                  <a:schemeClr val="bg1"/>
                </a:solidFill>
                <a:ea typeface="Malgun Gothic" panose="020B0503020000020004" charset="-127"/>
                <a:cs typeface="Arial" panose="020B0604020202020204"/>
              </a:rPr>
              <a:t>任意</a:t>
            </a:r>
            <a:endParaRPr lang="en-US" altLang="ko-KR" sz="1850" err="1">
              <a:solidFill>
                <a:schemeClr val="bg1"/>
              </a:solidFill>
              <a:ea typeface="Malgun Gothic" panose="020B0503020000020004" charset="-127"/>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7933268" y="362709"/>
            <a:ext cx="4844439" cy="725346"/>
          </a:xfrm>
          <a:prstGeom prst="rect">
            <a:avLst/>
          </a:prstGeom>
          <a:noFill/>
        </p:spPr>
        <p:txBody>
          <a:bodyPr lIns="0" tIns="45720" rIns="91440" bIns="45720" anchor="ctr"/>
          <a:lstStyle/>
          <a:p>
            <a:r>
              <a:rPr lang="en-US" altLang="ko-KR" sz="4000" b="1" dirty="0">
                <a:solidFill>
                  <a:schemeClr val="accent2"/>
                </a:solidFill>
                <a:latin typeface="+mj-lt"/>
              </a:rPr>
              <a:t>Whiteboard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sp>
        <p:nvSpPr>
          <p:cNvPr id="22" name="TextBox 21"/>
          <p:cNvSpPr txBox="1"/>
          <p:nvPr/>
        </p:nvSpPr>
        <p:spPr>
          <a:xfrm>
            <a:off x="9846733" y="3008364"/>
            <a:ext cx="2296096" cy="1323439"/>
          </a:xfrm>
          <a:prstGeom prst="rect">
            <a:avLst/>
          </a:prstGeom>
          <a:noFill/>
        </p:spPr>
        <p:txBody>
          <a:bodyPr wrap="square" lIns="91440" tIns="45720" rIns="91440" bIns="45720" rtlCol="0" anchor="t">
            <a:spAutoFit/>
          </a:bodyPr>
          <a:lstStyle/>
          <a:p>
            <a:r>
              <a:rPr lang="en-US" sz="2000" dirty="0">
                <a:solidFill>
                  <a:schemeClr val="tx1">
                    <a:lumMod val="75000"/>
                    <a:lumOff val="25000"/>
                  </a:schemeClr>
                </a:solidFill>
                <a:ea typeface="+mn-lt"/>
                <a:cs typeface="+mn-lt"/>
              </a:rPr>
              <a:t>This function well meets the needs of the education industry.</a:t>
            </a:r>
            <a:endParaRPr lang="en-US" sz="2000" dirty="0">
              <a:solidFill>
                <a:schemeClr val="tx1">
                  <a:lumMod val="75000"/>
                  <a:lumOff val="25000"/>
                </a:schemeClr>
              </a:solidFill>
              <a:cs typeface="Arial" panose="020B0604020202020204"/>
            </a:endParaRPr>
          </a:p>
        </p:txBody>
      </p:sp>
      <p:sp>
        <p:nvSpPr>
          <p:cNvPr id="14" name="TextBox 13"/>
          <p:cNvSpPr txBox="1"/>
          <p:nvPr/>
        </p:nvSpPr>
        <p:spPr>
          <a:xfrm>
            <a:off x="2470447" y="4258811"/>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600">
              <a:solidFill>
                <a:schemeClr val="accent1"/>
              </a:solidFill>
              <a:latin typeface="Britannic Bold" panose="020B0903060703020204" pitchFamily="34" charset="0"/>
              <a:cs typeface="Arial" panose="020B0604020202020204" pitchFamily="34" charset="0"/>
            </a:endParaRPr>
          </a:p>
        </p:txBody>
      </p:sp>
      <p:sp>
        <p:nvSpPr>
          <p:cNvPr id="18" name="TextBox 17"/>
          <p:cNvSpPr txBox="1"/>
          <p:nvPr/>
        </p:nvSpPr>
        <p:spPr>
          <a:xfrm>
            <a:off x="1364339" y="3670084"/>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300">
              <a:solidFill>
                <a:schemeClr val="accent1"/>
              </a:solidFill>
              <a:latin typeface="HGGothicE" panose="020B0909000000000000" pitchFamily="49" charset="-128"/>
              <a:cs typeface="Arial" panose="020B0604020202020204" pitchFamily="34" charset="0"/>
            </a:endParaRPr>
          </a:p>
        </p:txBody>
      </p:sp>
      <p:pic>
        <p:nvPicPr>
          <p:cNvPr id="2" name="Picture Placeholder 1" descr="A laptops on a table&#10;&#10;Description automatically generated"/>
          <p:cNvPicPr>
            <a:picLocks noGrp="1" noChangeAspect="1"/>
          </p:cNvPicPr>
          <p:nvPr>
            <p:ph type="pic" idx="11"/>
          </p:nvPr>
        </p:nvPicPr>
        <p:blipFill>
          <a:blip r:embed="rId5"/>
          <a:srcRect t="21808" b="21808"/>
          <a:stretch>
            <a:fillRect/>
          </a:stretch>
        </p:blipFill>
        <p:spPr>
          <a:xfrm>
            <a:off x="223055" y="122501"/>
            <a:ext cx="3965820" cy="1677410"/>
          </a:xfrm>
        </p:spPr>
      </p:pic>
      <p:pic>
        <p:nvPicPr>
          <p:cNvPr id="4" name="bb280bc9a6d646a1ce3e9b064bf5bb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171" y="1354668"/>
            <a:ext cx="9662887" cy="54465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idx="12"/>
            <p:custDataLst>
              <p:tags r:id="rId1"/>
            </p:custDataLst>
          </p:nvPr>
        </p:nvPicPr>
        <p:blipFill>
          <a:blip r:embed="rId7"/>
          <a:stretch>
            <a:fillRect/>
          </a:stretch>
        </p:blipFill>
        <p:spPr>
          <a:xfrm>
            <a:off x="476885" y="483235"/>
            <a:ext cx="4187825" cy="3870960"/>
          </a:xfrm>
          <a:prstGeom prst="rect">
            <a:avLst/>
          </a:prstGeom>
        </p:spPr>
      </p:pic>
      <p:sp>
        <p:nvSpPr>
          <p:cNvPr id="4" name="文本框 3"/>
          <p:cNvSpPr txBox="1"/>
          <p:nvPr/>
        </p:nvSpPr>
        <p:spPr>
          <a:xfrm>
            <a:off x="6796405" y="292100"/>
            <a:ext cx="4178935" cy="2534285"/>
          </a:xfrm>
          <a:prstGeom prst="rect">
            <a:avLst/>
          </a:prstGeom>
          <a:noFill/>
        </p:spPr>
        <p:txBody>
          <a:bodyPr wrap="square" rtlCol="0">
            <a:noAutofit/>
          </a:bodyPr>
          <a:lstStyle/>
          <a:p>
            <a:endParaRPr lang="zh-CN" altLang="en-US"/>
          </a:p>
        </p:txBody>
      </p:sp>
      <p:pic>
        <p:nvPicPr>
          <p:cNvPr id="6" name="图片 5"/>
          <p:cNvPicPr>
            <a:picLocks noChangeAspect="1"/>
          </p:cNvPicPr>
          <p:nvPr>
            <p:custDataLst>
              <p:tags r:id="rId2"/>
            </p:custDataLst>
          </p:nvPr>
        </p:nvPicPr>
        <p:blipFill>
          <a:blip r:embed="rId8"/>
          <a:stretch>
            <a:fillRect/>
          </a:stretch>
        </p:blipFill>
        <p:spPr>
          <a:xfrm>
            <a:off x="476885" y="4700270"/>
            <a:ext cx="11497310" cy="1351915"/>
          </a:xfrm>
          <a:prstGeom prst="rect">
            <a:avLst/>
          </a:prstGeom>
        </p:spPr>
      </p:pic>
      <p:pic>
        <p:nvPicPr>
          <p:cNvPr id="11" name="图片 10" descr="文本&#10;&#10;描述已自动生成"/>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787055" y="2826428"/>
            <a:ext cx="6096000" cy="1625738"/>
          </a:xfrm>
          <a:prstGeom prst="rect">
            <a:avLst/>
          </a:prstGeom>
        </p:spPr>
      </p:pic>
      <p:pic>
        <p:nvPicPr>
          <p:cNvPr id="7" name="图片 6"/>
          <p:cNvPicPr>
            <a:picLocks noChangeAspect="1"/>
          </p:cNvPicPr>
          <p:nvPr>
            <p:custDataLst>
              <p:tags r:id="rId4"/>
            </p:custDataLst>
          </p:nvPr>
        </p:nvPicPr>
        <p:blipFill>
          <a:blip r:embed="rId8"/>
          <a:stretch>
            <a:fillRect/>
          </a:stretch>
        </p:blipFill>
        <p:spPr>
          <a:xfrm>
            <a:off x="3630295" y="292100"/>
            <a:ext cx="8343900" cy="981075"/>
          </a:xfrm>
          <a:prstGeom prst="rect">
            <a:avLst/>
          </a:prstGeom>
        </p:spPr>
      </p:pic>
      <p:sp>
        <p:nvSpPr>
          <p:cNvPr id="8" name="文本框 7"/>
          <p:cNvSpPr txBox="1"/>
          <p:nvPr/>
        </p:nvSpPr>
        <p:spPr>
          <a:xfrm>
            <a:off x="5308600" y="1598930"/>
            <a:ext cx="3082925" cy="1198880"/>
          </a:xfrm>
          <a:prstGeom prst="rect">
            <a:avLst/>
          </a:prstGeom>
          <a:noFill/>
        </p:spPr>
        <p:txBody>
          <a:bodyPr wrap="square" rtlCol="0">
            <a:spAutoFit/>
          </a:bodyPr>
          <a:lstStyle/>
          <a:p>
            <a:r>
              <a:rPr lang="en-US" altLang="zh-CN">
                <a:ea typeface="宋体" panose="02010600030101010101" pitchFamily="2" charset="-122"/>
              </a:rPr>
              <a:t> DrawingArea</a:t>
            </a:r>
            <a:r>
              <a:rPr lang="zh-CN" altLang="en-US">
                <a:ea typeface="宋体" panose="02010600030101010101" pitchFamily="2" charset="-122"/>
              </a:rPr>
              <a:t>（）</a:t>
            </a:r>
          </a:p>
          <a:p>
            <a:r>
              <a:rPr lang="en-US" altLang="zh-CN">
                <a:ea typeface="宋体" panose="02010600030101010101" pitchFamily="2" charset="-122"/>
              </a:rPr>
              <a:t> drawLineTo()</a:t>
            </a:r>
          </a:p>
          <a:p>
            <a:r>
              <a:rPr lang="en-US" altLang="zh-CN">
                <a:ea typeface="宋体" panose="02010600030101010101" pitchFamily="2" charset="-122"/>
              </a:rPr>
              <a:t> drawShape</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296335" y="241353"/>
            <a:ext cx="6925733" cy="725346"/>
          </a:xfrm>
          <a:prstGeom prst="rect">
            <a:avLst/>
          </a:prstGeom>
          <a:noFill/>
        </p:spPr>
        <p:txBody>
          <a:bodyPr lIns="0" tIns="45720" rIns="91440" bIns="45720" anchor="ctr"/>
          <a:lstStyle/>
          <a:p>
            <a:r>
              <a:rPr lang="en-US" altLang="ko-KR" sz="4000" b="1" dirty="0">
                <a:solidFill>
                  <a:schemeClr val="accent2"/>
                </a:solidFill>
                <a:latin typeface="+mj-lt"/>
              </a:rPr>
              <a:t>White Board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9" name="图片 8"/>
          <p:cNvPicPr>
            <a:picLocks noChangeAspect="1"/>
          </p:cNvPicPr>
          <p:nvPr/>
        </p:nvPicPr>
        <p:blipFill>
          <a:blip r:embed="rId3"/>
          <a:stretch>
            <a:fillRect/>
          </a:stretch>
        </p:blipFill>
        <p:spPr>
          <a:xfrm>
            <a:off x="189209" y="1239474"/>
            <a:ext cx="11524562" cy="2808608"/>
          </a:xfrm>
          <a:prstGeom prst="rect">
            <a:avLst/>
          </a:prstGeom>
        </p:spPr>
      </p:pic>
      <p:pic>
        <p:nvPicPr>
          <p:cNvPr id="13" name="图片 12" descr="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537" y="4253636"/>
            <a:ext cx="7916360" cy="2729779"/>
          </a:xfrm>
          <a:prstGeom prst="rect">
            <a:avLst/>
          </a:prstGeom>
        </p:spPr>
      </p:pic>
      <p:pic>
        <p:nvPicPr>
          <p:cNvPr id="17" name="图片 16" descr="文本&#10;&#10;中度可信度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96" y="4721158"/>
            <a:ext cx="3171848" cy="1895489"/>
          </a:xfrm>
          <a:prstGeom prst="rect">
            <a:avLst/>
          </a:prstGeom>
        </p:spPr>
      </p:pic>
      <p:pic>
        <p:nvPicPr>
          <p:cNvPr id="11" name="图片 10"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335" y="3009943"/>
            <a:ext cx="6096000" cy="16257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765174"/>
            <a:ext cx="7433733" cy="3248388"/>
          </a:xfrm>
          <a:prstGeom prst="rect">
            <a:avLst/>
          </a:prstGeom>
        </p:spPr>
      </p:pic>
      <p:pic>
        <p:nvPicPr>
          <p:cNvPr id="7" name="图片 6"/>
          <p:cNvPicPr>
            <a:picLocks noChangeAspect="1"/>
          </p:cNvPicPr>
          <p:nvPr/>
        </p:nvPicPr>
        <p:blipFill>
          <a:blip r:embed="rId3"/>
          <a:stretch>
            <a:fillRect/>
          </a:stretch>
        </p:blipFill>
        <p:spPr>
          <a:xfrm>
            <a:off x="3271393" y="4013562"/>
            <a:ext cx="8835939" cy="2565396"/>
          </a:xfrm>
          <a:prstGeom prst="rect">
            <a:avLst/>
          </a:prstGeom>
        </p:spPr>
      </p:pic>
      <p:pic>
        <p:nvPicPr>
          <p:cNvPr id="9" name="图片 8"/>
          <p:cNvPicPr>
            <a:picLocks noChangeAspect="1"/>
          </p:cNvPicPr>
          <p:nvPr/>
        </p:nvPicPr>
        <p:blipFill>
          <a:blip r:embed="rId4"/>
          <a:stretch>
            <a:fillRect/>
          </a:stretch>
        </p:blipFill>
        <p:spPr>
          <a:xfrm>
            <a:off x="5630332" y="3250229"/>
            <a:ext cx="2004169" cy="769403"/>
          </a:xfrm>
          <a:prstGeom prst="rect">
            <a:avLst/>
          </a:prstGeom>
        </p:spPr>
      </p:pic>
      <p:cxnSp>
        <p:nvCxnSpPr>
          <p:cNvPr id="14" name="连接符: 曲线 13"/>
          <p:cNvCxnSpPr/>
          <p:nvPr/>
        </p:nvCxnSpPr>
        <p:spPr>
          <a:xfrm rot="16200000" flipH="1">
            <a:off x="6635285" y="2632680"/>
            <a:ext cx="1797664" cy="200768"/>
          </a:xfrm>
          <a:prstGeom prst="curvedConnector4">
            <a:avLst>
              <a:gd name="adj1" fmla="val -733"/>
              <a:gd name="adj2" fmla="val 681965"/>
            </a:avLst>
          </a:prstGeom>
          <a:ln>
            <a:tailEnd type="triangle"/>
          </a:ln>
        </p:spPr>
        <p:style>
          <a:lnRef idx="1">
            <a:schemeClr val="dk1"/>
          </a:lnRef>
          <a:fillRef idx="0">
            <a:schemeClr val="dk1"/>
          </a:fillRef>
          <a:effectRef idx="0">
            <a:schemeClr val="dk1"/>
          </a:effectRef>
          <a:fontRef idx="minor">
            <a:schemeClr val="tx1"/>
          </a:fontRef>
        </p:style>
      </p:cxnSp>
      <p:cxnSp>
        <p:nvCxnSpPr>
          <p:cNvPr id="17" name="连接符: 曲线 16"/>
          <p:cNvCxnSpPr/>
          <p:nvPr/>
        </p:nvCxnSpPr>
        <p:spPr>
          <a:xfrm rot="10800000" flipV="1">
            <a:off x="3271392" y="3564464"/>
            <a:ext cx="2358944" cy="1617135"/>
          </a:xfrm>
          <a:prstGeom prst="curvedConnector3">
            <a:avLst>
              <a:gd name="adj1" fmla="val 123578"/>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3386667" y="330207"/>
            <a:ext cx="5994400" cy="646331"/>
          </a:xfrm>
          <a:prstGeom prst="rect">
            <a:avLst/>
          </a:prstGeom>
          <a:noFill/>
        </p:spPr>
        <p:txBody>
          <a:bodyPr wrap="square" rtlCol="0">
            <a:spAutoFit/>
          </a:bodyPr>
          <a:lstStyle/>
          <a:p>
            <a:r>
              <a:rPr lang="en-US" altLang="zh-CN" sz="3600" dirty="0"/>
              <a:t>Mermaid chart of voice Call</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p:cNvSpPr txBox="1"/>
          <p:nvPr/>
        </p:nvSpPr>
        <p:spPr>
          <a:xfrm>
            <a:off x="747650" y="2865766"/>
            <a:ext cx="6281800" cy="1126467"/>
          </a:xfrm>
          <a:prstGeom prst="rect">
            <a:avLst/>
          </a:prstGeom>
          <a:noFill/>
        </p:spPr>
        <p:txBody>
          <a:bodyPr lIns="91440" tIns="45720" rIns="91440" bIns="45720"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anose="020B0604020202020204"/>
              </a:rPr>
              <a:t>Project demonstration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1930" y="58204"/>
            <a:ext cx="11573197" cy="724247"/>
          </a:xfrm>
        </p:spPr>
        <p:txBody>
          <a:bodyPr lIns="91440" tIns="45720" rIns="91440" bIns="45720" anchor="ctr"/>
          <a:lstStyle/>
          <a:p>
            <a:r>
              <a:rPr lang="en-US" dirty="0">
                <a:cs typeface="Arial" panose="020B0604020202020204"/>
              </a:rPr>
              <a:t>ER-Diagram</a:t>
            </a:r>
            <a:endParaRPr lang="en-US" dirty="0"/>
          </a:p>
        </p:txBody>
      </p:sp>
      <p:pic>
        <p:nvPicPr>
          <p:cNvPr id="3" name="Picture 2"/>
          <p:cNvPicPr>
            <a:picLocks noChangeAspect="1"/>
          </p:cNvPicPr>
          <p:nvPr/>
        </p:nvPicPr>
        <p:blipFill>
          <a:blip r:embed="rId3"/>
          <a:stretch>
            <a:fillRect/>
          </a:stretch>
        </p:blipFill>
        <p:spPr>
          <a:xfrm>
            <a:off x="1286933" y="782451"/>
            <a:ext cx="9939866" cy="59478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9401" y="83020"/>
            <a:ext cx="11573197" cy="724247"/>
          </a:xfrm>
        </p:spPr>
        <p:txBody>
          <a:bodyPr lIns="91440" tIns="45720" rIns="91440" bIns="45720" anchor="ctr"/>
          <a:lstStyle/>
          <a:p>
            <a:r>
              <a:rPr lang="en-US" sz="3600" dirty="0">
                <a:cs typeface="Arial" panose="020B0604020202020204"/>
              </a:rPr>
              <a:t>Server</a:t>
            </a:r>
            <a:r>
              <a:rPr lang="en-US" sz="3600" dirty="0">
                <a:ea typeface="+mj-lt"/>
                <a:cs typeface="+mj-lt"/>
              </a:rPr>
              <a:t> entity relationship diagram</a:t>
            </a:r>
            <a:endParaRPr lang="en-US" sz="3600" dirty="0"/>
          </a:p>
        </p:txBody>
      </p:sp>
      <p:grpSp>
        <p:nvGrpSpPr>
          <p:cNvPr id="77" name="Group 76"/>
          <p:cNvGrpSpPr/>
          <p:nvPr/>
        </p:nvGrpSpPr>
        <p:grpSpPr>
          <a:xfrm>
            <a:off x="1" y="1818708"/>
            <a:ext cx="4701215" cy="5059275"/>
            <a:chOff x="1" y="3385664"/>
            <a:chExt cx="3245157" cy="3492319"/>
          </a:xfrm>
        </p:grpSpPr>
        <p:grpSp>
          <p:nvGrpSpPr>
            <p:cNvPr id="76" name="Group 75"/>
            <p:cNvGrpSpPr/>
            <p:nvPr/>
          </p:nvGrpSpPr>
          <p:grpSpPr>
            <a:xfrm>
              <a:off x="1" y="3962278"/>
              <a:ext cx="2034371" cy="2277641"/>
              <a:chOff x="1" y="3962278"/>
              <a:chExt cx="2034371" cy="2277641"/>
            </a:xfrm>
          </p:grpSpPr>
          <p:sp>
            <p:nvSpPr>
              <p:cNvPr id="4" name="Freeform: Shape 3"/>
              <p:cNvSpPr/>
              <p:nvPr/>
            </p:nvSpPr>
            <p:spPr>
              <a:xfrm>
                <a:off x="504899" y="3962278"/>
                <a:ext cx="1529473" cy="1851626"/>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4" name="Freeform: Shape 73"/>
              <p:cNvSpPr/>
              <p:nvPr/>
            </p:nvSpPr>
            <p:spPr>
              <a:xfrm>
                <a:off x="1" y="4806553"/>
                <a:ext cx="907217" cy="1433366"/>
              </a:xfrm>
              <a:custGeom>
                <a:avLst/>
                <a:gdLst>
                  <a:gd name="connsiteX0" fmla="*/ 496382 w 907217"/>
                  <a:gd name="connsiteY0" fmla="*/ 594 h 1433366"/>
                  <a:gd name="connsiteX1" fmla="*/ 505435 w 907217"/>
                  <a:gd name="connsiteY1" fmla="*/ 13804 h 1433366"/>
                  <a:gd name="connsiteX2" fmla="*/ 904570 w 907217"/>
                  <a:gd name="connsiteY2" fmla="*/ 1073337 h 1433366"/>
                  <a:gd name="connsiteX3" fmla="*/ 895450 w 907217"/>
                  <a:gd name="connsiteY3" fmla="*/ 1094796 h 1433366"/>
                  <a:gd name="connsiteX4" fmla="*/ 31248 w 907217"/>
                  <a:gd name="connsiteY4" fmla="*/ 1421547 h 1433366"/>
                  <a:gd name="connsiteX5" fmla="*/ 0 w 907217"/>
                  <a:gd name="connsiteY5" fmla="*/ 1433366 h 1433366"/>
                  <a:gd name="connsiteX6" fmla="*/ 0 w 907217"/>
                  <a:gd name="connsiteY6" fmla="*/ 172401 h 1433366"/>
                  <a:gd name="connsiteX7" fmla="*/ 103788 w 907217"/>
                  <a:gd name="connsiteY7" fmla="*/ 135927 h 1433366"/>
                  <a:gd name="connsiteX8" fmla="*/ 479684 w 907217"/>
                  <a:gd name="connsiteY8" fmla="*/ 3075 h 1433366"/>
                  <a:gd name="connsiteX9" fmla="*/ 496382 w 907217"/>
                  <a:gd name="connsiteY9" fmla="*/ 594 h 143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217" h="1433366">
                    <a:moveTo>
                      <a:pt x="496382" y="594"/>
                    </a:moveTo>
                    <a:cubicBezTo>
                      <a:pt x="500607" y="2002"/>
                      <a:pt x="503557" y="6025"/>
                      <a:pt x="505435" y="13804"/>
                    </a:cubicBezTo>
                    <a:cubicBezTo>
                      <a:pt x="511336" y="18096"/>
                      <a:pt x="895450" y="1051878"/>
                      <a:pt x="904570" y="1073337"/>
                    </a:cubicBezTo>
                    <a:cubicBezTo>
                      <a:pt x="909398" y="1085139"/>
                      <a:pt x="908325" y="1089968"/>
                      <a:pt x="895450" y="1094796"/>
                    </a:cubicBezTo>
                    <a:cubicBezTo>
                      <a:pt x="842473" y="1113908"/>
                      <a:pt x="392172" y="1284950"/>
                      <a:pt x="31248" y="1421547"/>
                    </a:cubicBezTo>
                    <a:lnTo>
                      <a:pt x="0" y="1433366"/>
                    </a:lnTo>
                    <a:lnTo>
                      <a:pt x="0" y="172401"/>
                    </a:lnTo>
                    <a:lnTo>
                      <a:pt x="103788" y="135927"/>
                    </a:lnTo>
                    <a:cubicBezTo>
                      <a:pt x="298625" y="67426"/>
                      <a:pt x="455543" y="12128"/>
                      <a:pt x="479684" y="3075"/>
                    </a:cubicBezTo>
                    <a:cubicBezTo>
                      <a:pt x="486658" y="393"/>
                      <a:pt x="492157" y="-815"/>
                      <a:pt x="496382" y="594"/>
                    </a:cubicBezTo>
                    <a:close/>
                  </a:path>
                </a:pathLst>
              </a:custGeom>
              <a:solidFill>
                <a:srgbClr val="000000"/>
              </a:solidFill>
              <a:ln w="9525" cap="flat">
                <a:noFill/>
                <a:prstDash val="solid"/>
                <a:miter/>
              </a:ln>
            </p:spPr>
            <p:txBody>
              <a:bodyPr wrap="square" rtlCol="0" anchor="ctr">
                <a:noAutofit/>
              </a:bodyPr>
              <a:lstStyle/>
              <a:p>
                <a:endParaRPr lang="en-US"/>
              </a:p>
            </p:txBody>
          </p:sp>
        </p:grpSp>
        <p:grpSp>
          <p:nvGrpSpPr>
            <p:cNvPr id="6" name="Group 5"/>
            <p:cNvGrpSpPr/>
            <p:nvPr/>
          </p:nvGrpSpPr>
          <p:grpSpPr>
            <a:xfrm>
              <a:off x="1024195" y="4013492"/>
              <a:ext cx="903974" cy="1659328"/>
              <a:chOff x="2832912" y="2217237"/>
              <a:chExt cx="1264088" cy="2320350"/>
            </a:xfrm>
          </p:grpSpPr>
          <p:sp>
            <p:nvSpPr>
              <p:cNvPr id="7" name="Freeform: Shape 6"/>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8" name="Freeform: Shape 7"/>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9" name="Group 8"/>
              <p:cNvGrpSpPr/>
              <p:nvPr/>
            </p:nvGrpSpPr>
            <p:grpSpPr>
              <a:xfrm>
                <a:off x="3349795" y="3780629"/>
                <a:ext cx="224346" cy="223572"/>
                <a:chOff x="3349795" y="3780629"/>
                <a:chExt cx="224346" cy="223572"/>
              </a:xfrm>
            </p:grpSpPr>
            <p:sp>
              <p:nvSpPr>
                <p:cNvPr id="10" name="Freeform: Shape 9"/>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1" name="Freeform: Shape 10"/>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75" name="Group 74"/>
            <p:cNvGrpSpPr/>
            <p:nvPr/>
          </p:nvGrpSpPr>
          <p:grpSpPr>
            <a:xfrm>
              <a:off x="1509767" y="5181402"/>
              <a:ext cx="1735391" cy="1696581"/>
              <a:chOff x="1509767" y="5181402"/>
              <a:chExt cx="1735391" cy="1696581"/>
            </a:xfrm>
          </p:grpSpPr>
          <p:sp>
            <p:nvSpPr>
              <p:cNvPr id="13" name="Freeform: Shape 12"/>
              <p:cNvSpPr/>
              <p:nvPr/>
            </p:nvSpPr>
            <p:spPr>
              <a:xfrm>
                <a:off x="2129557" y="6377457"/>
                <a:ext cx="1115601" cy="500526"/>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 name="connsiteX0-1" fmla="*/ 603980 w 1744124"/>
                  <a:gd name="connsiteY0-2" fmla="*/ 1515955 h 1515956"/>
                  <a:gd name="connsiteX1-3" fmla="*/ 18193 w 1744124"/>
                  <a:gd name="connsiteY1-4" fmla="*/ 836822 h 1515956"/>
                  <a:gd name="connsiteX2-5" fmla="*/ 24860 w 1744124"/>
                  <a:gd name="connsiteY2-6" fmla="*/ 774910 h 1515956"/>
                  <a:gd name="connsiteX3-7" fmla="*/ 1165003 w 1744124"/>
                  <a:gd name="connsiteY3-8" fmla="*/ 8147 h 1515956"/>
                  <a:gd name="connsiteX4-9" fmla="*/ 1203103 w 1744124"/>
                  <a:gd name="connsiteY4-10" fmla="*/ 11958 h 1515956"/>
                  <a:gd name="connsiteX5-11" fmla="*/ 1744123 w 1744124"/>
                  <a:gd name="connsiteY5-12" fmla="*/ 619652 h 1515956"/>
                  <a:gd name="connsiteX6-13" fmla="*/ 684943 w 1744124"/>
                  <a:gd name="connsiteY6-14" fmla="*/ 1478808 h 1515956"/>
                  <a:gd name="connsiteX7-15" fmla="*/ 603980 w 1744124"/>
                  <a:gd name="connsiteY7-16" fmla="*/ 1515955 h 1515956"/>
                  <a:gd name="connsiteX0-17" fmla="*/ 603980 w 1947061"/>
                  <a:gd name="connsiteY0-18" fmla="*/ 1569179 h 1569178"/>
                  <a:gd name="connsiteX1-19" fmla="*/ 18193 w 1947061"/>
                  <a:gd name="connsiteY1-20" fmla="*/ 890046 h 1569178"/>
                  <a:gd name="connsiteX2-21" fmla="*/ 24860 w 1947061"/>
                  <a:gd name="connsiteY2-22" fmla="*/ 828134 h 1569178"/>
                  <a:gd name="connsiteX3-23" fmla="*/ 1165003 w 1947061"/>
                  <a:gd name="connsiteY3-24" fmla="*/ 61371 h 1569178"/>
                  <a:gd name="connsiteX4-25" fmla="*/ 1203103 w 1947061"/>
                  <a:gd name="connsiteY4-26" fmla="*/ 65182 h 1569178"/>
                  <a:gd name="connsiteX5-27" fmla="*/ 1947061 w 1947061"/>
                  <a:gd name="connsiteY5-28" fmla="*/ 891425 h 1569178"/>
                  <a:gd name="connsiteX6-29" fmla="*/ 684943 w 1947061"/>
                  <a:gd name="connsiteY6-30" fmla="*/ 1532032 h 1569178"/>
                  <a:gd name="connsiteX7-31" fmla="*/ 603980 w 1947061"/>
                  <a:gd name="connsiteY7-32" fmla="*/ 1569179 h 1569178"/>
                  <a:gd name="connsiteX0-33" fmla="*/ 603980 w 1947061"/>
                  <a:gd name="connsiteY0-34" fmla="*/ 1569179 h 1569180"/>
                  <a:gd name="connsiteX1-35" fmla="*/ 18193 w 1947061"/>
                  <a:gd name="connsiteY1-36" fmla="*/ 890046 h 1569180"/>
                  <a:gd name="connsiteX2-37" fmla="*/ 24860 w 1947061"/>
                  <a:gd name="connsiteY2-38" fmla="*/ 828134 h 1569180"/>
                  <a:gd name="connsiteX3-39" fmla="*/ 1165003 w 1947061"/>
                  <a:gd name="connsiteY3-40" fmla="*/ 61371 h 1569180"/>
                  <a:gd name="connsiteX4-41" fmla="*/ 1203103 w 1947061"/>
                  <a:gd name="connsiteY4-42" fmla="*/ 65182 h 1569180"/>
                  <a:gd name="connsiteX5-43" fmla="*/ 1947061 w 1947061"/>
                  <a:gd name="connsiteY5-44" fmla="*/ 891425 h 1569180"/>
                  <a:gd name="connsiteX6-45" fmla="*/ 603980 w 1947061"/>
                  <a:gd name="connsiteY6-46" fmla="*/ 1569179 h 1569180"/>
                  <a:gd name="connsiteX0-47" fmla="*/ 127319 w 1943922"/>
                  <a:gd name="connsiteY0-48" fmla="*/ 994186 h 1037602"/>
                  <a:gd name="connsiteX1-49" fmla="*/ 15054 w 1943922"/>
                  <a:gd name="connsiteY1-50" fmla="*/ 890046 h 1037602"/>
                  <a:gd name="connsiteX2-51" fmla="*/ 21721 w 1943922"/>
                  <a:gd name="connsiteY2-52" fmla="*/ 828134 h 1037602"/>
                  <a:gd name="connsiteX3-53" fmla="*/ 1161864 w 1943922"/>
                  <a:gd name="connsiteY3-54" fmla="*/ 61371 h 1037602"/>
                  <a:gd name="connsiteX4-55" fmla="*/ 1199964 w 1943922"/>
                  <a:gd name="connsiteY4-56" fmla="*/ 65182 h 1037602"/>
                  <a:gd name="connsiteX5-57" fmla="*/ 1943922 w 1943922"/>
                  <a:gd name="connsiteY5-58" fmla="*/ 891425 h 1037602"/>
                  <a:gd name="connsiteX6-59" fmla="*/ 127319 w 1943922"/>
                  <a:gd name="connsiteY6-60" fmla="*/ 994186 h 1037602"/>
                  <a:gd name="connsiteX0-61" fmla="*/ 127319 w 1943922"/>
                  <a:gd name="connsiteY0-62" fmla="*/ 994186 h 994186"/>
                  <a:gd name="connsiteX1-63" fmla="*/ 15054 w 1943922"/>
                  <a:gd name="connsiteY1-64" fmla="*/ 890046 h 994186"/>
                  <a:gd name="connsiteX2-65" fmla="*/ 21721 w 1943922"/>
                  <a:gd name="connsiteY2-66" fmla="*/ 828134 h 994186"/>
                  <a:gd name="connsiteX3-67" fmla="*/ 1161864 w 1943922"/>
                  <a:gd name="connsiteY3-68" fmla="*/ 61371 h 994186"/>
                  <a:gd name="connsiteX4-69" fmla="*/ 1199964 w 1943922"/>
                  <a:gd name="connsiteY4-70" fmla="*/ 65182 h 994186"/>
                  <a:gd name="connsiteX5-71" fmla="*/ 1943922 w 1943922"/>
                  <a:gd name="connsiteY5-72" fmla="*/ 891425 h 994186"/>
                  <a:gd name="connsiteX6-73" fmla="*/ 127319 w 1943922"/>
                  <a:gd name="connsiteY6-74" fmla="*/ 994186 h 994186"/>
                  <a:gd name="connsiteX0-75" fmla="*/ 127319 w 1943922"/>
                  <a:gd name="connsiteY0-76" fmla="*/ 994186 h 994186"/>
                  <a:gd name="connsiteX1-77" fmla="*/ 15054 w 1943922"/>
                  <a:gd name="connsiteY1-78" fmla="*/ 890046 h 994186"/>
                  <a:gd name="connsiteX2-79" fmla="*/ 21721 w 1943922"/>
                  <a:gd name="connsiteY2-80" fmla="*/ 828134 h 994186"/>
                  <a:gd name="connsiteX3-81" fmla="*/ 1161864 w 1943922"/>
                  <a:gd name="connsiteY3-82" fmla="*/ 61371 h 994186"/>
                  <a:gd name="connsiteX4-83" fmla="*/ 1199964 w 1943922"/>
                  <a:gd name="connsiteY4-84" fmla="*/ 65182 h 994186"/>
                  <a:gd name="connsiteX5-85" fmla="*/ 1943922 w 1943922"/>
                  <a:gd name="connsiteY5-86" fmla="*/ 891425 h 994186"/>
                  <a:gd name="connsiteX6-87" fmla="*/ 127319 w 1943922"/>
                  <a:gd name="connsiteY6-88" fmla="*/ 994186 h 994186"/>
                  <a:gd name="connsiteX0-89" fmla="*/ 127319 w 1994657"/>
                  <a:gd name="connsiteY0-90" fmla="*/ 996684 h 996684"/>
                  <a:gd name="connsiteX1-91" fmla="*/ 15054 w 1994657"/>
                  <a:gd name="connsiteY1-92" fmla="*/ 892544 h 996684"/>
                  <a:gd name="connsiteX2-93" fmla="*/ 21721 w 1994657"/>
                  <a:gd name="connsiteY2-94" fmla="*/ 830632 h 996684"/>
                  <a:gd name="connsiteX3-95" fmla="*/ 1161864 w 1994657"/>
                  <a:gd name="connsiteY3-96" fmla="*/ 63869 h 996684"/>
                  <a:gd name="connsiteX4-97" fmla="*/ 1199964 w 1994657"/>
                  <a:gd name="connsiteY4-98" fmla="*/ 67680 h 996684"/>
                  <a:gd name="connsiteX5-99" fmla="*/ 1994657 w 1994657"/>
                  <a:gd name="connsiteY5-100" fmla="*/ 927745 h 996684"/>
                  <a:gd name="connsiteX6-101" fmla="*/ 127319 w 1994657"/>
                  <a:gd name="connsiteY6-102" fmla="*/ 996684 h 996684"/>
                  <a:gd name="connsiteX0-103" fmla="*/ 127319 w 1994657"/>
                  <a:gd name="connsiteY0-104" fmla="*/ 996684 h 996684"/>
                  <a:gd name="connsiteX1-105" fmla="*/ 15054 w 1994657"/>
                  <a:gd name="connsiteY1-106" fmla="*/ 892544 h 996684"/>
                  <a:gd name="connsiteX2-107" fmla="*/ 21721 w 1994657"/>
                  <a:gd name="connsiteY2-108" fmla="*/ 830632 h 996684"/>
                  <a:gd name="connsiteX3-109" fmla="*/ 1161864 w 1994657"/>
                  <a:gd name="connsiteY3-110" fmla="*/ 63869 h 996684"/>
                  <a:gd name="connsiteX4-111" fmla="*/ 1199964 w 1994657"/>
                  <a:gd name="connsiteY4-112" fmla="*/ 67680 h 996684"/>
                  <a:gd name="connsiteX5-113" fmla="*/ 1994657 w 1994657"/>
                  <a:gd name="connsiteY5-114" fmla="*/ 927745 h 996684"/>
                  <a:gd name="connsiteX6-115" fmla="*/ 127319 w 1994657"/>
                  <a:gd name="connsiteY6-116" fmla="*/ 996684 h 996684"/>
                  <a:gd name="connsiteX0-117" fmla="*/ 127319 w 1994657"/>
                  <a:gd name="connsiteY0-118" fmla="*/ 939723 h 939723"/>
                  <a:gd name="connsiteX1-119" fmla="*/ 15054 w 1994657"/>
                  <a:gd name="connsiteY1-120" fmla="*/ 835583 h 939723"/>
                  <a:gd name="connsiteX2-121" fmla="*/ 21721 w 1994657"/>
                  <a:gd name="connsiteY2-122" fmla="*/ 773671 h 939723"/>
                  <a:gd name="connsiteX3-123" fmla="*/ 1161864 w 1994657"/>
                  <a:gd name="connsiteY3-124" fmla="*/ 6908 h 939723"/>
                  <a:gd name="connsiteX4-125" fmla="*/ 1199964 w 1994657"/>
                  <a:gd name="connsiteY4-126" fmla="*/ 10719 h 939723"/>
                  <a:gd name="connsiteX5-127" fmla="*/ 1994657 w 1994657"/>
                  <a:gd name="connsiteY5-128" fmla="*/ 870784 h 939723"/>
                  <a:gd name="connsiteX6-129" fmla="*/ 127319 w 1994657"/>
                  <a:gd name="connsiteY6-130" fmla="*/ 939723 h 939723"/>
                  <a:gd name="connsiteX0-131" fmla="*/ 123992 w 1991330"/>
                  <a:gd name="connsiteY0-132" fmla="*/ 939721 h 939721"/>
                  <a:gd name="connsiteX1-133" fmla="*/ 11727 w 1991330"/>
                  <a:gd name="connsiteY1-134" fmla="*/ 835581 h 939721"/>
                  <a:gd name="connsiteX2-135" fmla="*/ 18394 w 1991330"/>
                  <a:gd name="connsiteY2-136" fmla="*/ 773669 h 939721"/>
                  <a:gd name="connsiteX3-137" fmla="*/ 1158537 w 1991330"/>
                  <a:gd name="connsiteY3-138" fmla="*/ 6906 h 939721"/>
                  <a:gd name="connsiteX4-139" fmla="*/ 1196637 w 1991330"/>
                  <a:gd name="connsiteY4-140" fmla="*/ 10717 h 939721"/>
                  <a:gd name="connsiteX5-141" fmla="*/ 1991330 w 1991330"/>
                  <a:gd name="connsiteY5-142" fmla="*/ 870782 h 939721"/>
                  <a:gd name="connsiteX6-143" fmla="*/ 123992 w 1991330"/>
                  <a:gd name="connsiteY6-144" fmla="*/ 939721 h 939721"/>
                  <a:gd name="connsiteX0-145" fmla="*/ 194213 w 2061551"/>
                  <a:gd name="connsiteY0-146" fmla="*/ 939721 h 939721"/>
                  <a:gd name="connsiteX1-147" fmla="*/ 81948 w 2061551"/>
                  <a:gd name="connsiteY1-148" fmla="*/ 835582 h 939721"/>
                  <a:gd name="connsiteX2-149" fmla="*/ 88615 w 2061551"/>
                  <a:gd name="connsiteY2-150" fmla="*/ 773669 h 939721"/>
                  <a:gd name="connsiteX3-151" fmla="*/ 1228758 w 2061551"/>
                  <a:gd name="connsiteY3-152" fmla="*/ 6906 h 939721"/>
                  <a:gd name="connsiteX4-153" fmla="*/ 1266858 w 2061551"/>
                  <a:gd name="connsiteY4-154" fmla="*/ 10717 h 939721"/>
                  <a:gd name="connsiteX5-155" fmla="*/ 2061551 w 2061551"/>
                  <a:gd name="connsiteY5-156" fmla="*/ 870782 h 939721"/>
                  <a:gd name="connsiteX6-157" fmla="*/ 194213 w 2061551"/>
                  <a:gd name="connsiteY6-158" fmla="*/ 939721 h 939721"/>
                  <a:gd name="connsiteX0-159" fmla="*/ 123486 w 1990824"/>
                  <a:gd name="connsiteY0-160" fmla="*/ 939721 h 939721"/>
                  <a:gd name="connsiteX1-161" fmla="*/ 11221 w 1990824"/>
                  <a:gd name="connsiteY1-162" fmla="*/ 835582 h 939721"/>
                  <a:gd name="connsiteX2-163" fmla="*/ 17888 w 1990824"/>
                  <a:gd name="connsiteY2-164" fmla="*/ 773669 h 939721"/>
                  <a:gd name="connsiteX3-165" fmla="*/ 1158031 w 1990824"/>
                  <a:gd name="connsiteY3-166" fmla="*/ 6906 h 939721"/>
                  <a:gd name="connsiteX4-167" fmla="*/ 1196131 w 1990824"/>
                  <a:gd name="connsiteY4-168" fmla="*/ 10717 h 939721"/>
                  <a:gd name="connsiteX5-169" fmla="*/ 1990824 w 1990824"/>
                  <a:gd name="connsiteY5-170" fmla="*/ 870782 h 939721"/>
                  <a:gd name="connsiteX6-171" fmla="*/ 123486 w 1990824"/>
                  <a:gd name="connsiteY6-172" fmla="*/ 939721 h 939721"/>
                  <a:gd name="connsiteX0-173" fmla="*/ 125450 w 1992788"/>
                  <a:gd name="connsiteY0-174" fmla="*/ 939721 h 939721"/>
                  <a:gd name="connsiteX1-175" fmla="*/ 13185 w 1992788"/>
                  <a:gd name="connsiteY1-176" fmla="*/ 835582 h 939721"/>
                  <a:gd name="connsiteX2-177" fmla="*/ 19852 w 1992788"/>
                  <a:gd name="connsiteY2-178" fmla="*/ 773669 h 939721"/>
                  <a:gd name="connsiteX3-179" fmla="*/ 1159995 w 1992788"/>
                  <a:gd name="connsiteY3-180" fmla="*/ 6906 h 939721"/>
                  <a:gd name="connsiteX4-181" fmla="*/ 1198095 w 1992788"/>
                  <a:gd name="connsiteY4-182" fmla="*/ 10717 h 939721"/>
                  <a:gd name="connsiteX5-183" fmla="*/ 1992788 w 1992788"/>
                  <a:gd name="connsiteY5-184" fmla="*/ 870782 h 939721"/>
                  <a:gd name="connsiteX6-185" fmla="*/ 125450 w 1992788"/>
                  <a:gd name="connsiteY6-186" fmla="*/ 939721 h 939721"/>
                  <a:gd name="connsiteX0-187" fmla="*/ 186284 w 2053622"/>
                  <a:gd name="connsiteY0-188" fmla="*/ 939721 h 939721"/>
                  <a:gd name="connsiteX1-189" fmla="*/ 97684 w 2053622"/>
                  <a:gd name="connsiteY1-190" fmla="*/ 830850 h 939721"/>
                  <a:gd name="connsiteX2-191" fmla="*/ 80686 w 2053622"/>
                  <a:gd name="connsiteY2-192" fmla="*/ 773669 h 939721"/>
                  <a:gd name="connsiteX3-193" fmla="*/ 1220829 w 2053622"/>
                  <a:gd name="connsiteY3-194" fmla="*/ 6906 h 939721"/>
                  <a:gd name="connsiteX4-195" fmla="*/ 1258929 w 2053622"/>
                  <a:gd name="connsiteY4-196" fmla="*/ 10717 h 939721"/>
                  <a:gd name="connsiteX5-197" fmla="*/ 2053622 w 2053622"/>
                  <a:gd name="connsiteY5-198" fmla="*/ 870782 h 939721"/>
                  <a:gd name="connsiteX6-199" fmla="*/ 186284 w 2053622"/>
                  <a:gd name="connsiteY6-200" fmla="*/ 939721 h 939721"/>
                  <a:gd name="connsiteX0-201" fmla="*/ 113169 w 1980507"/>
                  <a:gd name="connsiteY0-202" fmla="*/ 939721 h 939721"/>
                  <a:gd name="connsiteX1-203" fmla="*/ 24569 w 1980507"/>
                  <a:gd name="connsiteY1-204" fmla="*/ 830850 h 939721"/>
                  <a:gd name="connsiteX2-205" fmla="*/ 7571 w 1980507"/>
                  <a:gd name="connsiteY2-206" fmla="*/ 773669 h 939721"/>
                  <a:gd name="connsiteX3-207" fmla="*/ 1147714 w 1980507"/>
                  <a:gd name="connsiteY3-208" fmla="*/ 6906 h 939721"/>
                  <a:gd name="connsiteX4-209" fmla="*/ 1185814 w 1980507"/>
                  <a:gd name="connsiteY4-210" fmla="*/ 10717 h 939721"/>
                  <a:gd name="connsiteX5-211" fmla="*/ 1980507 w 1980507"/>
                  <a:gd name="connsiteY5-212" fmla="*/ 870782 h 939721"/>
                  <a:gd name="connsiteX6-213" fmla="*/ 113169 w 1980507"/>
                  <a:gd name="connsiteY6-214" fmla="*/ 939721 h 939721"/>
                  <a:gd name="connsiteX0-215" fmla="*/ 74690 w 1989360"/>
                  <a:gd name="connsiteY0-216" fmla="*/ 887655 h 887655"/>
                  <a:gd name="connsiteX1-217" fmla="*/ 33422 w 1989360"/>
                  <a:gd name="connsiteY1-218" fmla="*/ 830850 h 887655"/>
                  <a:gd name="connsiteX2-219" fmla="*/ 16424 w 1989360"/>
                  <a:gd name="connsiteY2-220" fmla="*/ 773669 h 887655"/>
                  <a:gd name="connsiteX3-221" fmla="*/ 1156567 w 1989360"/>
                  <a:gd name="connsiteY3-222" fmla="*/ 6906 h 887655"/>
                  <a:gd name="connsiteX4-223" fmla="*/ 1194667 w 1989360"/>
                  <a:gd name="connsiteY4-224" fmla="*/ 10717 h 887655"/>
                  <a:gd name="connsiteX5-225" fmla="*/ 1989360 w 1989360"/>
                  <a:gd name="connsiteY5-226" fmla="*/ 870782 h 887655"/>
                  <a:gd name="connsiteX6-227" fmla="*/ 74690 w 1989360"/>
                  <a:gd name="connsiteY6-228" fmla="*/ 887655 h 887655"/>
                  <a:gd name="connsiteX0-229" fmla="*/ 74690 w 1989360"/>
                  <a:gd name="connsiteY0-230" fmla="*/ 887655 h 891456"/>
                  <a:gd name="connsiteX1-231" fmla="*/ 33422 w 1989360"/>
                  <a:gd name="connsiteY1-232" fmla="*/ 830850 h 891456"/>
                  <a:gd name="connsiteX2-233" fmla="*/ 16424 w 1989360"/>
                  <a:gd name="connsiteY2-234" fmla="*/ 773669 h 891456"/>
                  <a:gd name="connsiteX3-235" fmla="*/ 1156567 w 1989360"/>
                  <a:gd name="connsiteY3-236" fmla="*/ 6906 h 891456"/>
                  <a:gd name="connsiteX4-237" fmla="*/ 1194667 w 1989360"/>
                  <a:gd name="connsiteY4-238" fmla="*/ 10717 h 891456"/>
                  <a:gd name="connsiteX5-239" fmla="*/ 1989360 w 1989360"/>
                  <a:gd name="connsiteY5-240" fmla="*/ 870782 h 891456"/>
                  <a:gd name="connsiteX6-241" fmla="*/ 74690 w 1989360"/>
                  <a:gd name="connsiteY6-242" fmla="*/ 887655 h 891456"/>
                  <a:gd name="connsiteX0-243" fmla="*/ 66068 w 1980738"/>
                  <a:gd name="connsiteY0-244" fmla="*/ 887655 h 891458"/>
                  <a:gd name="connsiteX1-245" fmla="*/ 24800 w 1980738"/>
                  <a:gd name="connsiteY1-246" fmla="*/ 830850 h 891458"/>
                  <a:gd name="connsiteX2-247" fmla="*/ 7802 w 1980738"/>
                  <a:gd name="connsiteY2-248" fmla="*/ 773669 h 891458"/>
                  <a:gd name="connsiteX3-249" fmla="*/ 1147945 w 1980738"/>
                  <a:gd name="connsiteY3-250" fmla="*/ 6906 h 891458"/>
                  <a:gd name="connsiteX4-251" fmla="*/ 1186045 w 1980738"/>
                  <a:gd name="connsiteY4-252" fmla="*/ 10717 h 891458"/>
                  <a:gd name="connsiteX5-253" fmla="*/ 1980738 w 1980738"/>
                  <a:gd name="connsiteY5-254" fmla="*/ 870782 h 891458"/>
                  <a:gd name="connsiteX6-255" fmla="*/ 66068 w 1980738"/>
                  <a:gd name="connsiteY6-256" fmla="*/ 887655 h 891458"/>
                  <a:gd name="connsiteX0-257" fmla="*/ 66068 w 1980738"/>
                  <a:gd name="connsiteY0-258" fmla="*/ 943918 h 943918"/>
                  <a:gd name="connsiteX1-259" fmla="*/ 24800 w 1980738"/>
                  <a:gd name="connsiteY1-260" fmla="*/ 887113 h 943918"/>
                  <a:gd name="connsiteX2-261" fmla="*/ 7802 w 1980738"/>
                  <a:gd name="connsiteY2-262" fmla="*/ 829932 h 943918"/>
                  <a:gd name="connsiteX3-263" fmla="*/ 1147945 w 1980738"/>
                  <a:gd name="connsiteY3-264" fmla="*/ 63169 h 943918"/>
                  <a:gd name="connsiteX4-265" fmla="*/ 1186045 w 1980738"/>
                  <a:gd name="connsiteY4-266" fmla="*/ 66980 h 943918"/>
                  <a:gd name="connsiteX5-267" fmla="*/ 1980738 w 1980738"/>
                  <a:gd name="connsiteY5-268" fmla="*/ 917579 h 943918"/>
                  <a:gd name="connsiteX6-269" fmla="*/ 66068 w 1980738"/>
                  <a:gd name="connsiteY6-270" fmla="*/ 943918 h 943918"/>
                  <a:gd name="connsiteX0-271" fmla="*/ 66068 w 1980738"/>
                  <a:gd name="connsiteY0-272" fmla="*/ 888677 h 888677"/>
                  <a:gd name="connsiteX1-273" fmla="*/ 24800 w 1980738"/>
                  <a:gd name="connsiteY1-274" fmla="*/ 831872 h 888677"/>
                  <a:gd name="connsiteX2-275" fmla="*/ 7802 w 1980738"/>
                  <a:gd name="connsiteY2-276" fmla="*/ 774691 h 888677"/>
                  <a:gd name="connsiteX3-277" fmla="*/ 1147945 w 1980738"/>
                  <a:gd name="connsiteY3-278" fmla="*/ 7928 h 888677"/>
                  <a:gd name="connsiteX4-279" fmla="*/ 1186045 w 1980738"/>
                  <a:gd name="connsiteY4-280" fmla="*/ 11739 h 888677"/>
                  <a:gd name="connsiteX5-281" fmla="*/ 1980738 w 1980738"/>
                  <a:gd name="connsiteY5-282" fmla="*/ 862338 h 888677"/>
                  <a:gd name="connsiteX6-283" fmla="*/ 66068 w 1980738"/>
                  <a:gd name="connsiteY6-284" fmla="*/ 888677 h 888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80738" h="888677">
                    <a:moveTo>
                      <a:pt x="66068" y="888677"/>
                    </a:moveTo>
                    <a:cubicBezTo>
                      <a:pt x="48133" y="844071"/>
                      <a:pt x="34511" y="850870"/>
                      <a:pt x="24800" y="831872"/>
                    </a:cubicBezTo>
                    <a:cubicBezTo>
                      <a:pt x="15089" y="812874"/>
                      <a:pt x="-13725" y="788949"/>
                      <a:pt x="7802" y="774691"/>
                    </a:cubicBezTo>
                    <a:cubicBezTo>
                      <a:pt x="201357" y="646493"/>
                      <a:pt x="1067935" y="63173"/>
                      <a:pt x="1147945" y="7928"/>
                    </a:cubicBezTo>
                    <a:cubicBezTo>
                      <a:pt x="1164137" y="-3502"/>
                      <a:pt x="1170310" y="-2866"/>
                      <a:pt x="1186045" y="11739"/>
                    </a:cubicBezTo>
                    <a:cubicBezTo>
                      <a:pt x="1324844" y="154141"/>
                      <a:pt x="1732752" y="586924"/>
                      <a:pt x="1980738" y="862338"/>
                    </a:cubicBezTo>
                    <a:cubicBezTo>
                      <a:pt x="1356627" y="910065"/>
                      <a:pt x="599950" y="866574"/>
                      <a:pt x="66068" y="888677"/>
                    </a:cubicBezTo>
                    <a:close/>
                  </a:path>
                </a:pathLst>
              </a:custGeom>
              <a:solidFill>
                <a:srgbClr val="000000"/>
              </a:solidFill>
              <a:ln w="9525" cap="flat">
                <a:noFill/>
                <a:prstDash val="solid"/>
                <a:miter/>
              </a:ln>
            </p:spPr>
            <p:txBody>
              <a:bodyPr rtlCol="0" anchor="ctr"/>
              <a:lstStyle/>
              <a:p>
                <a:endParaRPr lang="en-US"/>
              </a:p>
            </p:txBody>
          </p:sp>
          <p:sp>
            <p:nvSpPr>
              <p:cNvPr id="14" name="Freeform: Shape 13"/>
              <p:cNvSpPr/>
              <p:nvPr/>
            </p:nvSpPr>
            <p:spPr>
              <a:xfrm>
                <a:off x="1509767" y="5181402"/>
                <a:ext cx="1129540" cy="1637209"/>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70" name="Rectangle 9"/>
            <p:cNvSpPr/>
            <p:nvPr/>
          </p:nvSpPr>
          <p:spPr>
            <a:xfrm>
              <a:off x="1158431" y="4364985"/>
              <a:ext cx="629583" cy="62855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Freeform: Shape 70"/>
            <p:cNvSpPr/>
            <p:nvPr/>
          </p:nvSpPr>
          <p:spPr>
            <a:xfrm>
              <a:off x="1191846" y="3385664"/>
              <a:ext cx="635841" cy="46807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p:cNvPicPr>
            <a:picLocks noChangeAspect="1"/>
          </p:cNvPicPr>
          <p:nvPr/>
        </p:nvPicPr>
        <p:blipFill>
          <a:blip r:embed="rId3"/>
          <a:stretch>
            <a:fillRect/>
          </a:stretch>
        </p:blipFill>
        <p:spPr>
          <a:xfrm>
            <a:off x="2726347" y="766297"/>
            <a:ext cx="9324210" cy="60735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cs typeface="Arial" panose="020B0604020202020204"/>
              </a:rPr>
              <a:t>Gantt chart </a:t>
            </a:r>
            <a:endParaRPr lang="en-US"/>
          </a:p>
        </p:txBody>
      </p:sp>
      <p:pic>
        <p:nvPicPr>
          <p:cNvPr id="24" name="Picture 23" descr="A screenshot of a chart&#10;&#10;Description automatically generated"/>
          <p:cNvPicPr>
            <a:picLocks noChangeAspect="1"/>
          </p:cNvPicPr>
          <p:nvPr/>
        </p:nvPicPr>
        <p:blipFill>
          <a:blip r:embed="rId3"/>
          <a:stretch>
            <a:fillRect/>
          </a:stretch>
        </p:blipFill>
        <p:spPr>
          <a:xfrm>
            <a:off x="8468" y="1116989"/>
            <a:ext cx="12132731" cy="5750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56"/>
          <p:cNvSpPr/>
          <p:nvPr/>
        </p:nvSpPr>
        <p:spPr>
          <a:xfrm flipH="1">
            <a:off x="6375776" y="3958422"/>
            <a:ext cx="5838825" cy="1943100"/>
          </a:xfrm>
          <a:custGeom>
            <a:avLst/>
            <a:gdLst>
              <a:gd name="connsiteX0" fmla="*/ 0 w 5838825"/>
              <a:gd name="connsiteY0" fmla="*/ 0 h 1943100"/>
              <a:gd name="connsiteX1" fmla="*/ 5838825 w 5838825"/>
              <a:gd name="connsiteY1" fmla="*/ 0 h 1943100"/>
              <a:gd name="connsiteX2" fmla="*/ 5838825 w 5838825"/>
              <a:gd name="connsiteY2" fmla="*/ 1943100 h 1943100"/>
              <a:gd name="connsiteX3" fmla="*/ 0 w 5838825"/>
              <a:gd name="connsiteY3" fmla="*/ 1943100 h 1943100"/>
              <a:gd name="connsiteX4" fmla="*/ 0 w 5838825"/>
              <a:gd name="connsiteY4" fmla="*/ 0 h 1943100"/>
              <a:gd name="connsiteX0-1" fmla="*/ 0 w 5838825"/>
              <a:gd name="connsiteY0-2" fmla="*/ 0 h 1943100"/>
              <a:gd name="connsiteX1-3" fmla="*/ 5838825 w 5838825"/>
              <a:gd name="connsiteY1-4" fmla="*/ 0 h 1943100"/>
              <a:gd name="connsiteX2-5" fmla="*/ 4895850 w 5838825"/>
              <a:gd name="connsiteY2-6" fmla="*/ 1933575 h 1943100"/>
              <a:gd name="connsiteX3-7" fmla="*/ 0 w 5838825"/>
              <a:gd name="connsiteY3-8" fmla="*/ 1943100 h 1943100"/>
              <a:gd name="connsiteX4-9" fmla="*/ 0 w 5838825"/>
              <a:gd name="connsiteY4-10" fmla="*/ 0 h 1943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38825" h="1943100">
                <a:moveTo>
                  <a:pt x="0" y="0"/>
                </a:moveTo>
                <a:lnTo>
                  <a:pt x="5838825" y="0"/>
                </a:lnTo>
                <a:lnTo>
                  <a:pt x="4895850" y="1933575"/>
                </a:lnTo>
                <a:lnTo>
                  <a:pt x="0" y="1943100"/>
                </a:lnTo>
                <a:lnTo>
                  <a:pt x="0" y="0"/>
                </a:lnTo>
                <a:close/>
              </a:path>
            </a:pathLst>
          </a:custGeom>
          <a:gradFill flip="none" rotWithShape="1">
            <a:gsLst>
              <a:gs pos="54000">
                <a:srgbClr val="399A84">
                  <a:alpha val="60000"/>
                </a:srgbClr>
              </a:gs>
              <a:gs pos="0">
                <a:schemeClr val="accent4">
                  <a:alpha val="0"/>
                </a:schemeClr>
              </a:gs>
              <a:gs pos="100000">
                <a:schemeClr val="accent4"/>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7"/>
          <p:cNvSpPr/>
          <p:nvPr/>
        </p:nvSpPr>
        <p:spPr>
          <a:xfrm>
            <a:off x="0" y="4521994"/>
            <a:ext cx="7620000" cy="1943100"/>
          </a:xfrm>
          <a:custGeom>
            <a:avLst/>
            <a:gdLst>
              <a:gd name="connsiteX0" fmla="*/ 0 w 7620000"/>
              <a:gd name="connsiteY0" fmla="*/ 0 h 1943100"/>
              <a:gd name="connsiteX1" fmla="*/ 7620000 w 7620000"/>
              <a:gd name="connsiteY1" fmla="*/ 0 h 1943100"/>
              <a:gd name="connsiteX2" fmla="*/ 7620000 w 7620000"/>
              <a:gd name="connsiteY2" fmla="*/ 1943100 h 1943100"/>
              <a:gd name="connsiteX3" fmla="*/ 0 w 7620000"/>
              <a:gd name="connsiteY3" fmla="*/ 1943100 h 1943100"/>
              <a:gd name="connsiteX4" fmla="*/ 0 w 7620000"/>
              <a:gd name="connsiteY4" fmla="*/ 0 h 1943100"/>
              <a:gd name="connsiteX0-1" fmla="*/ 0 w 7620000"/>
              <a:gd name="connsiteY0-2" fmla="*/ 0 h 1943100"/>
              <a:gd name="connsiteX1-3" fmla="*/ 6705600 w 7620000"/>
              <a:gd name="connsiteY1-4" fmla="*/ 9525 h 1943100"/>
              <a:gd name="connsiteX2-5" fmla="*/ 7620000 w 7620000"/>
              <a:gd name="connsiteY2-6" fmla="*/ 1943100 h 1943100"/>
              <a:gd name="connsiteX3-7" fmla="*/ 0 w 7620000"/>
              <a:gd name="connsiteY3-8" fmla="*/ 1943100 h 1943100"/>
              <a:gd name="connsiteX4-9" fmla="*/ 0 w 7620000"/>
              <a:gd name="connsiteY4-10" fmla="*/ 0 h 19431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20000" h="1943100">
                <a:moveTo>
                  <a:pt x="0" y="0"/>
                </a:moveTo>
                <a:lnTo>
                  <a:pt x="6705600" y="9525"/>
                </a:lnTo>
                <a:lnTo>
                  <a:pt x="7620000" y="1943100"/>
                </a:lnTo>
                <a:lnTo>
                  <a:pt x="0" y="1943100"/>
                </a:lnTo>
                <a:lnTo>
                  <a:pt x="0" y="0"/>
                </a:lnTo>
                <a:close/>
              </a:path>
            </a:pathLst>
          </a:custGeom>
          <a:gradFill flip="none" rotWithShape="1">
            <a:gsLst>
              <a:gs pos="54000">
                <a:schemeClr val="accent6">
                  <a:alpha val="60000"/>
                </a:schemeClr>
              </a:gs>
              <a:gs pos="0">
                <a:schemeClr val="accent6">
                  <a:alpha val="0"/>
                </a:schemeClr>
              </a:gs>
              <a:gs pos="100000">
                <a:schemeClr val="accent6"/>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636291" y="4969126"/>
            <a:ext cx="1562683" cy="333524"/>
          </a:xfrm>
          <a:prstGeom prst="rect">
            <a:avLst/>
          </a:prstGeom>
          <a:noFill/>
        </p:spPr>
        <p:txBody>
          <a:bodyPr lIns="0" tIns="45720" rIns="91440" bIns="45720" anchor="ctr"/>
          <a:lstStyle>
            <a:lvl1pPr indent="0">
              <a:spcBef>
                <a:spcPct val="20000"/>
              </a:spcBef>
              <a:buFontTx/>
              <a:buNone/>
              <a:defRPr sz="2400" b="1" baseline="0">
                <a:solidFill>
                  <a:schemeClr val="bg1"/>
                </a:solidFill>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endParaRPr lang="en-US" altLang="ko-KR" sz="2800" dirty="0">
              <a:cs typeface="Arial" panose="020B0604020202020204"/>
            </a:endParaRPr>
          </a:p>
        </p:txBody>
      </p:sp>
      <p:sp>
        <p:nvSpPr>
          <p:cNvPr id="68" name="직사각형 38"/>
          <p:cNvSpPr/>
          <p:nvPr/>
        </p:nvSpPr>
        <p:spPr>
          <a:xfrm>
            <a:off x="636291" y="5339586"/>
            <a:ext cx="2282763" cy="333524"/>
          </a:xfrm>
          <a:prstGeom prst="rect">
            <a:avLst/>
          </a:prstGeom>
          <a:noFill/>
        </p:spPr>
        <p:txBody>
          <a:bodyPr lIns="0" tIns="45720" rIns="91440" bIns="45720" anchor="ctr"/>
          <a:lstStyle/>
          <a:p>
            <a:endParaRPr lang="en-US" altLang="ko-KR" sz="2800" b="1" dirty="0">
              <a:solidFill>
                <a:schemeClr val="bg1"/>
              </a:solidFill>
              <a:cs typeface="Arial" panose="020B0604020202020204"/>
            </a:endParaRPr>
          </a:p>
        </p:txBody>
      </p:sp>
      <p:sp>
        <p:nvSpPr>
          <p:cNvPr id="69" name="직사각형 39"/>
          <p:cNvSpPr/>
          <p:nvPr/>
        </p:nvSpPr>
        <p:spPr>
          <a:xfrm>
            <a:off x="636291" y="5710045"/>
            <a:ext cx="2858827" cy="333524"/>
          </a:xfrm>
          <a:prstGeom prst="rect">
            <a:avLst/>
          </a:prstGeom>
          <a:noFill/>
        </p:spPr>
        <p:txBody>
          <a:bodyPr lIns="0" tIns="45720" rIns="91440" bIns="45720" anchor="ctr"/>
          <a:lstStyle/>
          <a:p>
            <a:r>
              <a:rPr lang="en-US" altLang="ko-KR" sz="2800" b="1" dirty="0" err="1">
                <a:solidFill>
                  <a:schemeClr val="bg1"/>
                </a:solidFill>
              </a:rPr>
              <a:t>MUST_Meeting</a:t>
            </a:r>
            <a:endParaRPr lang="en-US" altLang="ko-KR" sz="2800" b="1" dirty="0" err="1">
              <a:solidFill>
                <a:schemeClr val="bg1"/>
              </a:solidFill>
              <a:cs typeface="Arial" panose="020B0604020202020204"/>
            </a:endParaRPr>
          </a:p>
        </p:txBody>
      </p:sp>
      <p:sp>
        <p:nvSpPr>
          <p:cNvPr id="73" name="TextBox 72"/>
          <p:cNvSpPr txBox="1"/>
          <p:nvPr/>
        </p:nvSpPr>
        <p:spPr>
          <a:xfrm>
            <a:off x="491768" y="979877"/>
            <a:ext cx="5049490" cy="2123658"/>
          </a:xfrm>
          <a:prstGeom prst="rect">
            <a:avLst/>
          </a:prstGeom>
          <a:solidFill>
            <a:schemeClr val="accent1">
              <a:lumMod val="50000"/>
              <a:alpha val="70000"/>
            </a:schemeClr>
          </a:solidFill>
        </p:spPr>
        <p:txBody>
          <a:bodyPr wrap="square" lIns="91440" tIns="45720" rIns="91440" bIns="45720" rtlCol="0" anchor="ctr">
            <a:spAutoFit/>
          </a:bodyPr>
          <a:lstStyle/>
          <a:p>
            <a:r>
              <a:rPr lang="en-US" sz="4400" dirty="0">
                <a:solidFill>
                  <a:schemeClr val="bg1"/>
                </a:solidFill>
                <a:ea typeface="+mn-lt"/>
                <a:cs typeface="+mn-lt"/>
              </a:rPr>
              <a:t>Future developments and opportunities</a:t>
            </a:r>
            <a:endParaRPr lang="en-US" dirty="0">
              <a:solidFill>
                <a:schemeClr val="bg1"/>
              </a:solidFill>
              <a:cs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617145" y="5680668"/>
            <a:ext cx="4985964" cy="505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Group 39"/>
          <p:cNvGrpSpPr/>
          <p:nvPr/>
        </p:nvGrpSpPr>
        <p:grpSpPr>
          <a:xfrm>
            <a:off x="4271296" y="3965365"/>
            <a:ext cx="3592399" cy="1973780"/>
            <a:chOff x="-548507" y="477868"/>
            <a:chExt cx="11570449" cy="6357177"/>
          </a:xfrm>
        </p:grpSpPr>
        <p:sp>
          <p:nvSpPr>
            <p:cNvPr id="41" name="Freeform: Shape 40"/>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2" name="Freeform: Shape 41"/>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3" name="Freeform: Shape 42"/>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4" name="Freeform: Shape 43"/>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45" name="Freeform: Shape 44"/>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6" name="Group 45"/>
            <p:cNvGrpSpPr/>
            <p:nvPr/>
          </p:nvGrpSpPr>
          <p:grpSpPr>
            <a:xfrm>
              <a:off x="1606" y="6382978"/>
              <a:ext cx="413937" cy="115242"/>
              <a:chOff x="5955" y="6353672"/>
              <a:chExt cx="413937" cy="115242"/>
            </a:xfrm>
          </p:grpSpPr>
          <p:sp>
            <p:nvSpPr>
              <p:cNvPr id="51" name="Rectangle: Rounded Corners 50"/>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9855291" y="6381600"/>
              <a:ext cx="885989" cy="115242"/>
              <a:chOff x="5955" y="6353672"/>
              <a:chExt cx="413937" cy="115242"/>
            </a:xfrm>
          </p:grpSpPr>
          <p:sp>
            <p:nvSpPr>
              <p:cNvPr id="49" name="Rectangle: Rounded Corners 48"/>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2" name="Text Placeholder 1"/>
          <p:cNvSpPr>
            <a:spLocks noGrp="1"/>
          </p:cNvSpPr>
          <p:nvPr>
            <p:ph type="body" sz="quarter" idx="10"/>
          </p:nvPr>
        </p:nvSpPr>
        <p:spPr/>
        <p:txBody>
          <a:bodyPr lIns="91440" tIns="45720" rIns="91440" bIns="45720" anchor="ctr"/>
          <a:lstStyle/>
          <a:p>
            <a:r>
              <a:rPr lang="en-US" dirty="0">
                <a:cs typeface="Arial" panose="020B0604020202020204"/>
              </a:rPr>
              <a:t>Opportunities</a:t>
            </a:r>
            <a:endParaRPr lang="en-US" dirty="0" err="1"/>
          </a:p>
        </p:txBody>
      </p:sp>
      <p:sp>
        <p:nvSpPr>
          <p:cNvPr id="5" name="Rectangle 4"/>
          <p:cNvSpPr/>
          <p:nvPr/>
        </p:nvSpPr>
        <p:spPr>
          <a:xfrm>
            <a:off x="4781631" y="4068948"/>
            <a:ext cx="2551633" cy="1628624"/>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53" name="Group 52"/>
          <p:cNvGrpSpPr/>
          <p:nvPr/>
        </p:nvGrpSpPr>
        <p:grpSpPr>
          <a:xfrm>
            <a:off x="4781580" y="3321807"/>
            <a:ext cx="2571831" cy="2343825"/>
            <a:chOff x="4864316" y="3310559"/>
            <a:chExt cx="2315879" cy="2549761"/>
          </a:xfrm>
        </p:grpSpPr>
        <p:sp>
          <p:nvSpPr>
            <p:cNvPr id="6" name="자유형: 도형 56"/>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7" name="자유형: 도형 55"/>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grpSp>
      <p:sp>
        <p:nvSpPr>
          <p:cNvPr id="8" name="Oval 17"/>
          <p:cNvSpPr/>
          <p:nvPr/>
        </p:nvSpPr>
        <p:spPr>
          <a:xfrm>
            <a:off x="5571454" y="1791260"/>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1" fmla="*/ 1355591 w 2487611"/>
              <a:gd name="connsiteY0-2" fmla="*/ 3081285 h 4007282"/>
              <a:gd name="connsiteX1-3" fmla="*/ 1668701 w 2487611"/>
              <a:gd name="connsiteY1-4" fmla="*/ 3381869 h 4007282"/>
              <a:gd name="connsiteX2-5" fmla="*/ 1698103 w 2487611"/>
              <a:gd name="connsiteY2-6" fmla="*/ 3725512 h 4007282"/>
              <a:gd name="connsiteX3-7" fmla="*/ 1503571 w 2487611"/>
              <a:gd name="connsiteY3-8" fmla="*/ 3508020 h 4007282"/>
              <a:gd name="connsiteX4-9" fmla="*/ 1461585 w 2487611"/>
              <a:gd name="connsiteY4-10" fmla="*/ 3721761 h 4007282"/>
              <a:gd name="connsiteX5-11" fmla="*/ 1244671 w 2487611"/>
              <a:gd name="connsiteY5-12" fmla="*/ 4007282 h 4007282"/>
              <a:gd name="connsiteX6-13" fmla="*/ 1079392 w 2487611"/>
              <a:gd name="connsiteY6-14" fmla="*/ 3701523 h 4007282"/>
              <a:gd name="connsiteX7-15" fmla="*/ 987763 w 2487611"/>
              <a:gd name="connsiteY7-16" fmla="*/ 3569325 h 4007282"/>
              <a:gd name="connsiteX8-17" fmla="*/ 854400 w 2487611"/>
              <a:gd name="connsiteY8-18" fmla="*/ 3636047 h 4007282"/>
              <a:gd name="connsiteX9-19" fmla="*/ 869102 w 2487611"/>
              <a:gd name="connsiteY9-20" fmla="*/ 3312632 h 4007282"/>
              <a:gd name="connsiteX10-21" fmla="*/ 1052587 w 2487611"/>
              <a:gd name="connsiteY10-22" fmla="*/ 3115087 h 4007282"/>
              <a:gd name="connsiteX11-23" fmla="*/ 1019981 w 2487611"/>
              <a:gd name="connsiteY11-24" fmla="*/ 3159110 h 4007282"/>
              <a:gd name="connsiteX12-25" fmla="*/ 1012121 w 2487611"/>
              <a:gd name="connsiteY12-26" fmla="*/ 3332027 h 4007282"/>
              <a:gd name="connsiteX13-27" fmla="*/ 1083424 w 2487611"/>
              <a:gd name="connsiteY13-28" fmla="*/ 3296354 h 4007282"/>
              <a:gd name="connsiteX14-29" fmla="*/ 1132416 w 2487611"/>
              <a:gd name="connsiteY14-30" fmla="*/ 3367034 h 4007282"/>
              <a:gd name="connsiteX15-31" fmla="*/ 1220783 w 2487611"/>
              <a:gd name="connsiteY15-32" fmla="*/ 3530511 h 4007282"/>
              <a:gd name="connsiteX16-33" fmla="*/ 1336759 w 2487611"/>
              <a:gd name="connsiteY16-34" fmla="*/ 3377854 h 4007282"/>
              <a:gd name="connsiteX17-35" fmla="*/ 1359207 w 2487611"/>
              <a:gd name="connsiteY17-36" fmla="*/ 3263575 h 4007282"/>
              <a:gd name="connsiteX18-37" fmla="*/ 1463216 w 2487611"/>
              <a:gd name="connsiteY18-38" fmla="*/ 3379859 h 4007282"/>
              <a:gd name="connsiteX19-39" fmla="*/ 1447496 w 2487611"/>
              <a:gd name="connsiteY19-40" fmla="*/ 3196127 h 4007282"/>
              <a:gd name="connsiteX20-41" fmla="*/ 1355591 w 2487611"/>
              <a:gd name="connsiteY20-42" fmla="*/ 3081285 h 4007282"/>
              <a:gd name="connsiteX21-43" fmla="*/ 803026 w 2487611"/>
              <a:gd name="connsiteY21-44" fmla="*/ 2773720 h 4007282"/>
              <a:gd name="connsiteX22-45" fmla="*/ 1689473 w 2487611"/>
              <a:gd name="connsiteY22-46" fmla="*/ 2773720 h 4007282"/>
              <a:gd name="connsiteX23-47" fmla="*/ 1482985 w 2487611"/>
              <a:gd name="connsiteY23-48" fmla="*/ 3053768 h 4007282"/>
              <a:gd name="connsiteX24-49" fmla="*/ 1009514 w 2487611"/>
              <a:gd name="connsiteY24-50" fmla="*/ 3053768 h 4007282"/>
              <a:gd name="connsiteX25-51" fmla="*/ 803026 w 2487611"/>
              <a:gd name="connsiteY25-52" fmla="*/ 2773720 h 4007282"/>
              <a:gd name="connsiteX26-53" fmla="*/ 1246249 w 2487611"/>
              <a:gd name="connsiteY26-54" fmla="*/ 1473655 h 4007282"/>
              <a:gd name="connsiteX27-55" fmla="*/ 1346518 w 2487611"/>
              <a:gd name="connsiteY27-56" fmla="*/ 1573924 h 4007282"/>
              <a:gd name="connsiteX28-57" fmla="*/ 1246249 w 2487611"/>
              <a:gd name="connsiteY28-58" fmla="*/ 1674193 h 4007282"/>
              <a:gd name="connsiteX29-59" fmla="*/ 1145980 w 2487611"/>
              <a:gd name="connsiteY29-60" fmla="*/ 1573924 h 4007282"/>
              <a:gd name="connsiteX30-61" fmla="*/ 1246249 w 2487611"/>
              <a:gd name="connsiteY30-62" fmla="*/ 1473655 h 4007282"/>
              <a:gd name="connsiteX31-63" fmla="*/ 1246249 w 2487611"/>
              <a:gd name="connsiteY31-64" fmla="*/ 1404149 h 4007282"/>
              <a:gd name="connsiteX32-65" fmla="*/ 1076474 w 2487611"/>
              <a:gd name="connsiteY32-66" fmla="*/ 1573924 h 4007282"/>
              <a:gd name="connsiteX33-67" fmla="*/ 1246249 w 2487611"/>
              <a:gd name="connsiteY33-68" fmla="*/ 1743699 h 4007282"/>
              <a:gd name="connsiteX34-69" fmla="*/ 1416024 w 2487611"/>
              <a:gd name="connsiteY34-70" fmla="*/ 1573924 h 4007282"/>
              <a:gd name="connsiteX35-71" fmla="*/ 1246249 w 2487611"/>
              <a:gd name="connsiteY35-72" fmla="*/ 1404149 h 4007282"/>
              <a:gd name="connsiteX36-73" fmla="*/ 1246249 w 2487611"/>
              <a:gd name="connsiteY36-74" fmla="*/ 650779 h 4007282"/>
              <a:gd name="connsiteX37-75" fmla="*/ 1446787 w 2487611"/>
              <a:gd name="connsiteY37-76" fmla="*/ 851317 h 4007282"/>
              <a:gd name="connsiteX38-77" fmla="*/ 1246249 w 2487611"/>
              <a:gd name="connsiteY38-78" fmla="*/ 1051855 h 4007282"/>
              <a:gd name="connsiteX39-79" fmla="*/ 1045711 w 2487611"/>
              <a:gd name="connsiteY39-80" fmla="*/ 851317 h 4007282"/>
              <a:gd name="connsiteX40-81" fmla="*/ 1246249 w 2487611"/>
              <a:gd name="connsiteY40-82" fmla="*/ 650779 h 4007282"/>
              <a:gd name="connsiteX41-83" fmla="*/ 1246249 w 2487611"/>
              <a:gd name="connsiteY41-84" fmla="*/ 511767 h 4007282"/>
              <a:gd name="connsiteX42-85" fmla="*/ 906699 w 2487611"/>
              <a:gd name="connsiteY42-86" fmla="*/ 851317 h 4007282"/>
              <a:gd name="connsiteX43-87" fmla="*/ 1246249 w 2487611"/>
              <a:gd name="connsiteY43-88" fmla="*/ 1190867 h 4007282"/>
              <a:gd name="connsiteX44-89" fmla="*/ 1585799 w 2487611"/>
              <a:gd name="connsiteY44-90" fmla="*/ 851317 h 4007282"/>
              <a:gd name="connsiteX45-91" fmla="*/ 1246249 w 2487611"/>
              <a:gd name="connsiteY45-92" fmla="*/ 511767 h 4007282"/>
              <a:gd name="connsiteX46-93" fmla="*/ 1236486 w 2487611"/>
              <a:gd name="connsiteY46-94" fmla="*/ 0 h 4007282"/>
              <a:gd name="connsiteX47-95" fmla="*/ 1243449 w 2487611"/>
              <a:gd name="connsiteY47-96" fmla="*/ 468 h 4007282"/>
              <a:gd name="connsiteX48-97" fmla="*/ 1250411 w 2487611"/>
              <a:gd name="connsiteY48-98" fmla="*/ 0 h 4007282"/>
              <a:gd name="connsiteX49-99" fmla="*/ 1891856 w 2487611"/>
              <a:gd name="connsiteY49-100" fmla="*/ 602756 h 4007282"/>
              <a:gd name="connsiteX50-101" fmla="*/ 2096831 w 2487611"/>
              <a:gd name="connsiteY50-102" fmla="*/ 1442023 h 4007282"/>
              <a:gd name="connsiteX51-103" fmla="*/ 2003408 w 2487611"/>
              <a:gd name="connsiteY51-104" fmla="*/ 1943608 h 4007282"/>
              <a:gd name="connsiteX52-105" fmla="*/ 2224895 w 2487611"/>
              <a:gd name="connsiteY52-106" fmla="*/ 2078968 h 4007282"/>
              <a:gd name="connsiteX53-107" fmla="*/ 2487611 w 2487611"/>
              <a:gd name="connsiteY53-108" fmla="*/ 2809123 h 4007282"/>
              <a:gd name="connsiteX54-109" fmla="*/ 1777602 w 2487611"/>
              <a:gd name="connsiteY54-110" fmla="*/ 2545137 h 4007282"/>
              <a:gd name="connsiteX55-111" fmla="*/ 1697050 w 2487611"/>
              <a:gd name="connsiteY55-112" fmla="*/ 2693117 h 4007282"/>
              <a:gd name="connsiteX56-113" fmla="*/ 789847 w 2487611"/>
              <a:gd name="connsiteY56-114" fmla="*/ 2693117 h 4007282"/>
              <a:gd name="connsiteX57-115" fmla="*/ 709405 w 2487611"/>
              <a:gd name="connsiteY57-116" fmla="*/ 2545362 h 4007282"/>
              <a:gd name="connsiteX58-117" fmla="*/ 0 w 2487611"/>
              <a:gd name="connsiteY58-118" fmla="*/ 2809123 h 4007282"/>
              <a:gd name="connsiteX59-119" fmla="*/ 262716 w 2487611"/>
              <a:gd name="connsiteY59-120" fmla="*/ 2078968 h 4007282"/>
              <a:gd name="connsiteX60-121" fmla="*/ 483603 w 2487611"/>
              <a:gd name="connsiteY60-122" fmla="*/ 1943974 h 4007282"/>
              <a:gd name="connsiteX61-123" fmla="*/ 390066 w 2487611"/>
              <a:gd name="connsiteY61-124" fmla="*/ 1442023 h 4007282"/>
              <a:gd name="connsiteX62-125" fmla="*/ 595041 w 2487611"/>
              <a:gd name="connsiteY62-126" fmla="*/ 602756 h 4007282"/>
              <a:gd name="connsiteX63-127" fmla="*/ 1236486 w 2487611"/>
              <a:gd name="connsiteY63-128" fmla="*/ 0 h 4007282"/>
              <a:gd name="connsiteX0-129" fmla="*/ 1355591 w 2487611"/>
              <a:gd name="connsiteY0-130" fmla="*/ 3182538 h 4108535"/>
              <a:gd name="connsiteX1-131" fmla="*/ 1668701 w 2487611"/>
              <a:gd name="connsiteY1-132" fmla="*/ 3483122 h 4108535"/>
              <a:gd name="connsiteX2-133" fmla="*/ 1698103 w 2487611"/>
              <a:gd name="connsiteY2-134" fmla="*/ 3826765 h 4108535"/>
              <a:gd name="connsiteX3-135" fmla="*/ 1503571 w 2487611"/>
              <a:gd name="connsiteY3-136" fmla="*/ 3609273 h 4108535"/>
              <a:gd name="connsiteX4-137" fmla="*/ 1461585 w 2487611"/>
              <a:gd name="connsiteY4-138" fmla="*/ 3823014 h 4108535"/>
              <a:gd name="connsiteX5-139" fmla="*/ 1244671 w 2487611"/>
              <a:gd name="connsiteY5-140" fmla="*/ 4108535 h 4108535"/>
              <a:gd name="connsiteX6-141" fmla="*/ 1079392 w 2487611"/>
              <a:gd name="connsiteY6-142" fmla="*/ 3802776 h 4108535"/>
              <a:gd name="connsiteX7-143" fmla="*/ 987763 w 2487611"/>
              <a:gd name="connsiteY7-144" fmla="*/ 3670578 h 4108535"/>
              <a:gd name="connsiteX8-145" fmla="*/ 854400 w 2487611"/>
              <a:gd name="connsiteY8-146" fmla="*/ 3737300 h 4108535"/>
              <a:gd name="connsiteX9-147" fmla="*/ 869102 w 2487611"/>
              <a:gd name="connsiteY9-148" fmla="*/ 3413885 h 4108535"/>
              <a:gd name="connsiteX10-149" fmla="*/ 1052587 w 2487611"/>
              <a:gd name="connsiteY10-150" fmla="*/ 3216340 h 4108535"/>
              <a:gd name="connsiteX11-151" fmla="*/ 1019981 w 2487611"/>
              <a:gd name="connsiteY11-152" fmla="*/ 3260363 h 4108535"/>
              <a:gd name="connsiteX12-153" fmla="*/ 1012121 w 2487611"/>
              <a:gd name="connsiteY12-154" fmla="*/ 3433280 h 4108535"/>
              <a:gd name="connsiteX13-155" fmla="*/ 1083424 w 2487611"/>
              <a:gd name="connsiteY13-156" fmla="*/ 3397607 h 4108535"/>
              <a:gd name="connsiteX14-157" fmla="*/ 1132416 w 2487611"/>
              <a:gd name="connsiteY14-158" fmla="*/ 3468287 h 4108535"/>
              <a:gd name="connsiteX15-159" fmla="*/ 1220783 w 2487611"/>
              <a:gd name="connsiteY15-160" fmla="*/ 3631764 h 4108535"/>
              <a:gd name="connsiteX16-161" fmla="*/ 1336759 w 2487611"/>
              <a:gd name="connsiteY16-162" fmla="*/ 3479107 h 4108535"/>
              <a:gd name="connsiteX17-163" fmla="*/ 1359207 w 2487611"/>
              <a:gd name="connsiteY17-164" fmla="*/ 3364828 h 4108535"/>
              <a:gd name="connsiteX18-165" fmla="*/ 1463216 w 2487611"/>
              <a:gd name="connsiteY18-166" fmla="*/ 3481112 h 4108535"/>
              <a:gd name="connsiteX19-167" fmla="*/ 1447496 w 2487611"/>
              <a:gd name="connsiteY19-168" fmla="*/ 3297380 h 4108535"/>
              <a:gd name="connsiteX20-169" fmla="*/ 1355591 w 2487611"/>
              <a:gd name="connsiteY20-170" fmla="*/ 3182538 h 4108535"/>
              <a:gd name="connsiteX21-171" fmla="*/ 803026 w 2487611"/>
              <a:gd name="connsiteY21-172" fmla="*/ 2874973 h 4108535"/>
              <a:gd name="connsiteX22-173" fmla="*/ 1689473 w 2487611"/>
              <a:gd name="connsiteY22-174" fmla="*/ 2874973 h 4108535"/>
              <a:gd name="connsiteX23-175" fmla="*/ 1482985 w 2487611"/>
              <a:gd name="connsiteY23-176" fmla="*/ 3155021 h 4108535"/>
              <a:gd name="connsiteX24-177" fmla="*/ 1009514 w 2487611"/>
              <a:gd name="connsiteY24-178" fmla="*/ 3155021 h 4108535"/>
              <a:gd name="connsiteX25-179" fmla="*/ 803026 w 2487611"/>
              <a:gd name="connsiteY25-180" fmla="*/ 2874973 h 4108535"/>
              <a:gd name="connsiteX26-181" fmla="*/ 1246249 w 2487611"/>
              <a:gd name="connsiteY26-182" fmla="*/ 1574908 h 4108535"/>
              <a:gd name="connsiteX27-183" fmla="*/ 1346518 w 2487611"/>
              <a:gd name="connsiteY27-184" fmla="*/ 1675177 h 4108535"/>
              <a:gd name="connsiteX28-185" fmla="*/ 1246249 w 2487611"/>
              <a:gd name="connsiteY28-186" fmla="*/ 1775446 h 4108535"/>
              <a:gd name="connsiteX29-187" fmla="*/ 1145980 w 2487611"/>
              <a:gd name="connsiteY29-188" fmla="*/ 1675177 h 4108535"/>
              <a:gd name="connsiteX30-189" fmla="*/ 1246249 w 2487611"/>
              <a:gd name="connsiteY30-190" fmla="*/ 1574908 h 4108535"/>
              <a:gd name="connsiteX31-191" fmla="*/ 1246249 w 2487611"/>
              <a:gd name="connsiteY31-192" fmla="*/ 1505402 h 4108535"/>
              <a:gd name="connsiteX32-193" fmla="*/ 1076474 w 2487611"/>
              <a:gd name="connsiteY32-194" fmla="*/ 1675177 h 4108535"/>
              <a:gd name="connsiteX33-195" fmla="*/ 1246249 w 2487611"/>
              <a:gd name="connsiteY33-196" fmla="*/ 1844952 h 4108535"/>
              <a:gd name="connsiteX34-197" fmla="*/ 1416024 w 2487611"/>
              <a:gd name="connsiteY34-198" fmla="*/ 1675177 h 4108535"/>
              <a:gd name="connsiteX35-199" fmla="*/ 1246249 w 2487611"/>
              <a:gd name="connsiteY35-200" fmla="*/ 1505402 h 4108535"/>
              <a:gd name="connsiteX36-201" fmla="*/ 1246249 w 2487611"/>
              <a:gd name="connsiteY36-202" fmla="*/ 752032 h 4108535"/>
              <a:gd name="connsiteX37-203" fmla="*/ 1446787 w 2487611"/>
              <a:gd name="connsiteY37-204" fmla="*/ 952570 h 4108535"/>
              <a:gd name="connsiteX38-205" fmla="*/ 1246249 w 2487611"/>
              <a:gd name="connsiteY38-206" fmla="*/ 1153108 h 4108535"/>
              <a:gd name="connsiteX39-207" fmla="*/ 1045711 w 2487611"/>
              <a:gd name="connsiteY39-208" fmla="*/ 952570 h 4108535"/>
              <a:gd name="connsiteX40-209" fmla="*/ 1246249 w 2487611"/>
              <a:gd name="connsiteY40-210" fmla="*/ 752032 h 4108535"/>
              <a:gd name="connsiteX41-211" fmla="*/ 1246249 w 2487611"/>
              <a:gd name="connsiteY41-212" fmla="*/ 613020 h 4108535"/>
              <a:gd name="connsiteX42-213" fmla="*/ 906699 w 2487611"/>
              <a:gd name="connsiteY42-214" fmla="*/ 952570 h 4108535"/>
              <a:gd name="connsiteX43-215" fmla="*/ 1246249 w 2487611"/>
              <a:gd name="connsiteY43-216" fmla="*/ 1292120 h 4108535"/>
              <a:gd name="connsiteX44-217" fmla="*/ 1585799 w 2487611"/>
              <a:gd name="connsiteY44-218" fmla="*/ 952570 h 4108535"/>
              <a:gd name="connsiteX45-219" fmla="*/ 1246249 w 2487611"/>
              <a:gd name="connsiteY45-220" fmla="*/ 613020 h 4108535"/>
              <a:gd name="connsiteX46-221" fmla="*/ 1247310 w 2487611"/>
              <a:gd name="connsiteY46-222" fmla="*/ 0 h 4108535"/>
              <a:gd name="connsiteX47-223" fmla="*/ 1243449 w 2487611"/>
              <a:gd name="connsiteY47-224" fmla="*/ 101721 h 4108535"/>
              <a:gd name="connsiteX48-225" fmla="*/ 1250411 w 2487611"/>
              <a:gd name="connsiteY48-226" fmla="*/ 101253 h 4108535"/>
              <a:gd name="connsiteX49-227" fmla="*/ 1891856 w 2487611"/>
              <a:gd name="connsiteY49-228" fmla="*/ 704009 h 4108535"/>
              <a:gd name="connsiteX50-229" fmla="*/ 2096831 w 2487611"/>
              <a:gd name="connsiteY50-230" fmla="*/ 1543276 h 4108535"/>
              <a:gd name="connsiteX51-231" fmla="*/ 2003408 w 2487611"/>
              <a:gd name="connsiteY51-232" fmla="*/ 2044861 h 4108535"/>
              <a:gd name="connsiteX52-233" fmla="*/ 2224895 w 2487611"/>
              <a:gd name="connsiteY52-234" fmla="*/ 2180221 h 4108535"/>
              <a:gd name="connsiteX53-235" fmla="*/ 2487611 w 2487611"/>
              <a:gd name="connsiteY53-236" fmla="*/ 2910376 h 4108535"/>
              <a:gd name="connsiteX54-237" fmla="*/ 1777602 w 2487611"/>
              <a:gd name="connsiteY54-238" fmla="*/ 2646390 h 4108535"/>
              <a:gd name="connsiteX55-239" fmla="*/ 1697050 w 2487611"/>
              <a:gd name="connsiteY55-240" fmla="*/ 2794370 h 4108535"/>
              <a:gd name="connsiteX56-241" fmla="*/ 789847 w 2487611"/>
              <a:gd name="connsiteY56-242" fmla="*/ 2794370 h 4108535"/>
              <a:gd name="connsiteX57-243" fmla="*/ 709405 w 2487611"/>
              <a:gd name="connsiteY57-244" fmla="*/ 2646615 h 4108535"/>
              <a:gd name="connsiteX58-245" fmla="*/ 0 w 2487611"/>
              <a:gd name="connsiteY58-246" fmla="*/ 2910376 h 4108535"/>
              <a:gd name="connsiteX59-247" fmla="*/ 262716 w 2487611"/>
              <a:gd name="connsiteY59-248" fmla="*/ 2180221 h 4108535"/>
              <a:gd name="connsiteX60-249" fmla="*/ 483603 w 2487611"/>
              <a:gd name="connsiteY60-250" fmla="*/ 2045227 h 4108535"/>
              <a:gd name="connsiteX61-251" fmla="*/ 390066 w 2487611"/>
              <a:gd name="connsiteY61-252" fmla="*/ 1543276 h 4108535"/>
              <a:gd name="connsiteX62-253" fmla="*/ 595041 w 2487611"/>
              <a:gd name="connsiteY62-254" fmla="*/ 704009 h 4108535"/>
              <a:gd name="connsiteX63-255" fmla="*/ 1247310 w 2487611"/>
              <a:gd name="connsiteY63-256" fmla="*/ 0 h 4108535"/>
              <a:gd name="connsiteX0-257" fmla="*/ 1355591 w 2487611"/>
              <a:gd name="connsiteY0-258" fmla="*/ 3182538 h 4108535"/>
              <a:gd name="connsiteX1-259" fmla="*/ 1668701 w 2487611"/>
              <a:gd name="connsiteY1-260" fmla="*/ 3483122 h 4108535"/>
              <a:gd name="connsiteX2-261" fmla="*/ 1698103 w 2487611"/>
              <a:gd name="connsiteY2-262" fmla="*/ 3826765 h 4108535"/>
              <a:gd name="connsiteX3-263" fmla="*/ 1503571 w 2487611"/>
              <a:gd name="connsiteY3-264" fmla="*/ 3609273 h 4108535"/>
              <a:gd name="connsiteX4-265" fmla="*/ 1461585 w 2487611"/>
              <a:gd name="connsiteY4-266" fmla="*/ 3823014 h 4108535"/>
              <a:gd name="connsiteX5-267" fmla="*/ 1244671 w 2487611"/>
              <a:gd name="connsiteY5-268" fmla="*/ 4108535 h 4108535"/>
              <a:gd name="connsiteX6-269" fmla="*/ 1079392 w 2487611"/>
              <a:gd name="connsiteY6-270" fmla="*/ 3802776 h 4108535"/>
              <a:gd name="connsiteX7-271" fmla="*/ 987763 w 2487611"/>
              <a:gd name="connsiteY7-272" fmla="*/ 3670578 h 4108535"/>
              <a:gd name="connsiteX8-273" fmla="*/ 854400 w 2487611"/>
              <a:gd name="connsiteY8-274" fmla="*/ 3737300 h 4108535"/>
              <a:gd name="connsiteX9-275" fmla="*/ 869102 w 2487611"/>
              <a:gd name="connsiteY9-276" fmla="*/ 3413885 h 4108535"/>
              <a:gd name="connsiteX10-277" fmla="*/ 1052587 w 2487611"/>
              <a:gd name="connsiteY10-278" fmla="*/ 3216340 h 4108535"/>
              <a:gd name="connsiteX11-279" fmla="*/ 1019981 w 2487611"/>
              <a:gd name="connsiteY11-280" fmla="*/ 3260363 h 4108535"/>
              <a:gd name="connsiteX12-281" fmla="*/ 1012121 w 2487611"/>
              <a:gd name="connsiteY12-282" fmla="*/ 3433280 h 4108535"/>
              <a:gd name="connsiteX13-283" fmla="*/ 1083424 w 2487611"/>
              <a:gd name="connsiteY13-284" fmla="*/ 3397607 h 4108535"/>
              <a:gd name="connsiteX14-285" fmla="*/ 1132416 w 2487611"/>
              <a:gd name="connsiteY14-286" fmla="*/ 3468287 h 4108535"/>
              <a:gd name="connsiteX15-287" fmla="*/ 1220783 w 2487611"/>
              <a:gd name="connsiteY15-288" fmla="*/ 3631764 h 4108535"/>
              <a:gd name="connsiteX16-289" fmla="*/ 1336759 w 2487611"/>
              <a:gd name="connsiteY16-290" fmla="*/ 3479107 h 4108535"/>
              <a:gd name="connsiteX17-291" fmla="*/ 1359207 w 2487611"/>
              <a:gd name="connsiteY17-292" fmla="*/ 3364828 h 4108535"/>
              <a:gd name="connsiteX18-293" fmla="*/ 1463216 w 2487611"/>
              <a:gd name="connsiteY18-294" fmla="*/ 3481112 h 4108535"/>
              <a:gd name="connsiteX19-295" fmla="*/ 1447496 w 2487611"/>
              <a:gd name="connsiteY19-296" fmla="*/ 3297380 h 4108535"/>
              <a:gd name="connsiteX20-297" fmla="*/ 1355591 w 2487611"/>
              <a:gd name="connsiteY20-298" fmla="*/ 3182538 h 4108535"/>
              <a:gd name="connsiteX21-299" fmla="*/ 803026 w 2487611"/>
              <a:gd name="connsiteY21-300" fmla="*/ 2874973 h 4108535"/>
              <a:gd name="connsiteX22-301" fmla="*/ 1689473 w 2487611"/>
              <a:gd name="connsiteY22-302" fmla="*/ 2874973 h 4108535"/>
              <a:gd name="connsiteX23-303" fmla="*/ 1482985 w 2487611"/>
              <a:gd name="connsiteY23-304" fmla="*/ 3155021 h 4108535"/>
              <a:gd name="connsiteX24-305" fmla="*/ 1009514 w 2487611"/>
              <a:gd name="connsiteY24-306" fmla="*/ 3155021 h 4108535"/>
              <a:gd name="connsiteX25-307" fmla="*/ 803026 w 2487611"/>
              <a:gd name="connsiteY25-308" fmla="*/ 2874973 h 4108535"/>
              <a:gd name="connsiteX26-309" fmla="*/ 1246249 w 2487611"/>
              <a:gd name="connsiteY26-310" fmla="*/ 1574908 h 4108535"/>
              <a:gd name="connsiteX27-311" fmla="*/ 1346518 w 2487611"/>
              <a:gd name="connsiteY27-312" fmla="*/ 1675177 h 4108535"/>
              <a:gd name="connsiteX28-313" fmla="*/ 1246249 w 2487611"/>
              <a:gd name="connsiteY28-314" fmla="*/ 1775446 h 4108535"/>
              <a:gd name="connsiteX29-315" fmla="*/ 1145980 w 2487611"/>
              <a:gd name="connsiteY29-316" fmla="*/ 1675177 h 4108535"/>
              <a:gd name="connsiteX30-317" fmla="*/ 1246249 w 2487611"/>
              <a:gd name="connsiteY30-318" fmla="*/ 1574908 h 4108535"/>
              <a:gd name="connsiteX31-319" fmla="*/ 1246249 w 2487611"/>
              <a:gd name="connsiteY31-320" fmla="*/ 1505402 h 4108535"/>
              <a:gd name="connsiteX32-321" fmla="*/ 1076474 w 2487611"/>
              <a:gd name="connsiteY32-322" fmla="*/ 1675177 h 4108535"/>
              <a:gd name="connsiteX33-323" fmla="*/ 1246249 w 2487611"/>
              <a:gd name="connsiteY33-324" fmla="*/ 1844952 h 4108535"/>
              <a:gd name="connsiteX34-325" fmla="*/ 1416024 w 2487611"/>
              <a:gd name="connsiteY34-326" fmla="*/ 1675177 h 4108535"/>
              <a:gd name="connsiteX35-327" fmla="*/ 1246249 w 2487611"/>
              <a:gd name="connsiteY35-328" fmla="*/ 1505402 h 4108535"/>
              <a:gd name="connsiteX36-329" fmla="*/ 1246249 w 2487611"/>
              <a:gd name="connsiteY36-330" fmla="*/ 752032 h 4108535"/>
              <a:gd name="connsiteX37-331" fmla="*/ 1446787 w 2487611"/>
              <a:gd name="connsiteY37-332" fmla="*/ 952570 h 4108535"/>
              <a:gd name="connsiteX38-333" fmla="*/ 1246249 w 2487611"/>
              <a:gd name="connsiteY38-334" fmla="*/ 1153108 h 4108535"/>
              <a:gd name="connsiteX39-335" fmla="*/ 1045711 w 2487611"/>
              <a:gd name="connsiteY39-336" fmla="*/ 952570 h 4108535"/>
              <a:gd name="connsiteX40-337" fmla="*/ 1246249 w 2487611"/>
              <a:gd name="connsiteY40-338" fmla="*/ 752032 h 4108535"/>
              <a:gd name="connsiteX41-339" fmla="*/ 1246249 w 2487611"/>
              <a:gd name="connsiteY41-340" fmla="*/ 613020 h 4108535"/>
              <a:gd name="connsiteX42-341" fmla="*/ 906699 w 2487611"/>
              <a:gd name="connsiteY42-342" fmla="*/ 952570 h 4108535"/>
              <a:gd name="connsiteX43-343" fmla="*/ 1246249 w 2487611"/>
              <a:gd name="connsiteY43-344" fmla="*/ 1292120 h 4108535"/>
              <a:gd name="connsiteX44-345" fmla="*/ 1585799 w 2487611"/>
              <a:gd name="connsiteY44-346" fmla="*/ 952570 h 4108535"/>
              <a:gd name="connsiteX45-347" fmla="*/ 1246249 w 2487611"/>
              <a:gd name="connsiteY45-348" fmla="*/ 613020 h 4108535"/>
              <a:gd name="connsiteX46-349" fmla="*/ 1247310 w 2487611"/>
              <a:gd name="connsiteY46-350" fmla="*/ 0 h 4108535"/>
              <a:gd name="connsiteX47-351" fmla="*/ 1243449 w 2487611"/>
              <a:gd name="connsiteY47-352" fmla="*/ 101721 h 4108535"/>
              <a:gd name="connsiteX48-353" fmla="*/ 1258169 w 2487611"/>
              <a:gd name="connsiteY48-354" fmla="*/ 3411 h 4108535"/>
              <a:gd name="connsiteX49-355" fmla="*/ 1891856 w 2487611"/>
              <a:gd name="connsiteY49-356" fmla="*/ 704009 h 4108535"/>
              <a:gd name="connsiteX50-357" fmla="*/ 2096831 w 2487611"/>
              <a:gd name="connsiteY50-358" fmla="*/ 1543276 h 4108535"/>
              <a:gd name="connsiteX51-359" fmla="*/ 2003408 w 2487611"/>
              <a:gd name="connsiteY51-360" fmla="*/ 2044861 h 4108535"/>
              <a:gd name="connsiteX52-361" fmla="*/ 2224895 w 2487611"/>
              <a:gd name="connsiteY52-362" fmla="*/ 2180221 h 4108535"/>
              <a:gd name="connsiteX53-363" fmla="*/ 2487611 w 2487611"/>
              <a:gd name="connsiteY53-364" fmla="*/ 2910376 h 4108535"/>
              <a:gd name="connsiteX54-365" fmla="*/ 1777602 w 2487611"/>
              <a:gd name="connsiteY54-366" fmla="*/ 2646390 h 4108535"/>
              <a:gd name="connsiteX55-367" fmla="*/ 1697050 w 2487611"/>
              <a:gd name="connsiteY55-368" fmla="*/ 2794370 h 4108535"/>
              <a:gd name="connsiteX56-369" fmla="*/ 789847 w 2487611"/>
              <a:gd name="connsiteY56-370" fmla="*/ 2794370 h 4108535"/>
              <a:gd name="connsiteX57-371" fmla="*/ 709405 w 2487611"/>
              <a:gd name="connsiteY57-372" fmla="*/ 2646615 h 4108535"/>
              <a:gd name="connsiteX58-373" fmla="*/ 0 w 2487611"/>
              <a:gd name="connsiteY58-374" fmla="*/ 2910376 h 4108535"/>
              <a:gd name="connsiteX59-375" fmla="*/ 262716 w 2487611"/>
              <a:gd name="connsiteY59-376" fmla="*/ 2180221 h 4108535"/>
              <a:gd name="connsiteX60-377" fmla="*/ 483603 w 2487611"/>
              <a:gd name="connsiteY60-378" fmla="*/ 2045227 h 4108535"/>
              <a:gd name="connsiteX61-379" fmla="*/ 390066 w 2487611"/>
              <a:gd name="connsiteY61-380" fmla="*/ 1543276 h 4108535"/>
              <a:gd name="connsiteX62-381" fmla="*/ 595041 w 2487611"/>
              <a:gd name="connsiteY62-382" fmla="*/ 704009 h 4108535"/>
              <a:gd name="connsiteX63-383" fmla="*/ 1247310 w 2487611"/>
              <a:gd name="connsiteY63-384" fmla="*/ 0 h 4108535"/>
              <a:gd name="connsiteX0-385" fmla="*/ 1355591 w 2487611"/>
              <a:gd name="connsiteY0-386" fmla="*/ 3182538 h 4108535"/>
              <a:gd name="connsiteX1-387" fmla="*/ 1668701 w 2487611"/>
              <a:gd name="connsiteY1-388" fmla="*/ 3483122 h 4108535"/>
              <a:gd name="connsiteX2-389" fmla="*/ 1698103 w 2487611"/>
              <a:gd name="connsiteY2-390" fmla="*/ 3826765 h 4108535"/>
              <a:gd name="connsiteX3-391" fmla="*/ 1503571 w 2487611"/>
              <a:gd name="connsiteY3-392" fmla="*/ 3609273 h 4108535"/>
              <a:gd name="connsiteX4-393" fmla="*/ 1461585 w 2487611"/>
              <a:gd name="connsiteY4-394" fmla="*/ 3823014 h 4108535"/>
              <a:gd name="connsiteX5-395" fmla="*/ 1244671 w 2487611"/>
              <a:gd name="connsiteY5-396" fmla="*/ 4108535 h 4108535"/>
              <a:gd name="connsiteX6-397" fmla="*/ 1079392 w 2487611"/>
              <a:gd name="connsiteY6-398" fmla="*/ 3802776 h 4108535"/>
              <a:gd name="connsiteX7-399" fmla="*/ 987763 w 2487611"/>
              <a:gd name="connsiteY7-400" fmla="*/ 3670578 h 4108535"/>
              <a:gd name="connsiteX8-401" fmla="*/ 854400 w 2487611"/>
              <a:gd name="connsiteY8-402" fmla="*/ 3737300 h 4108535"/>
              <a:gd name="connsiteX9-403" fmla="*/ 869102 w 2487611"/>
              <a:gd name="connsiteY9-404" fmla="*/ 3413885 h 4108535"/>
              <a:gd name="connsiteX10-405" fmla="*/ 1052587 w 2487611"/>
              <a:gd name="connsiteY10-406" fmla="*/ 3216340 h 4108535"/>
              <a:gd name="connsiteX11-407" fmla="*/ 1019981 w 2487611"/>
              <a:gd name="connsiteY11-408" fmla="*/ 3260363 h 4108535"/>
              <a:gd name="connsiteX12-409" fmla="*/ 1012121 w 2487611"/>
              <a:gd name="connsiteY12-410" fmla="*/ 3433280 h 4108535"/>
              <a:gd name="connsiteX13-411" fmla="*/ 1083424 w 2487611"/>
              <a:gd name="connsiteY13-412" fmla="*/ 3397607 h 4108535"/>
              <a:gd name="connsiteX14-413" fmla="*/ 1132416 w 2487611"/>
              <a:gd name="connsiteY14-414" fmla="*/ 3468287 h 4108535"/>
              <a:gd name="connsiteX15-415" fmla="*/ 1220783 w 2487611"/>
              <a:gd name="connsiteY15-416" fmla="*/ 3631764 h 4108535"/>
              <a:gd name="connsiteX16-417" fmla="*/ 1336759 w 2487611"/>
              <a:gd name="connsiteY16-418" fmla="*/ 3479107 h 4108535"/>
              <a:gd name="connsiteX17-419" fmla="*/ 1359207 w 2487611"/>
              <a:gd name="connsiteY17-420" fmla="*/ 3364828 h 4108535"/>
              <a:gd name="connsiteX18-421" fmla="*/ 1463216 w 2487611"/>
              <a:gd name="connsiteY18-422" fmla="*/ 3481112 h 4108535"/>
              <a:gd name="connsiteX19-423" fmla="*/ 1447496 w 2487611"/>
              <a:gd name="connsiteY19-424" fmla="*/ 3297380 h 4108535"/>
              <a:gd name="connsiteX20-425" fmla="*/ 1355591 w 2487611"/>
              <a:gd name="connsiteY20-426" fmla="*/ 3182538 h 4108535"/>
              <a:gd name="connsiteX21-427" fmla="*/ 803026 w 2487611"/>
              <a:gd name="connsiteY21-428" fmla="*/ 2874973 h 4108535"/>
              <a:gd name="connsiteX22-429" fmla="*/ 1689473 w 2487611"/>
              <a:gd name="connsiteY22-430" fmla="*/ 2874973 h 4108535"/>
              <a:gd name="connsiteX23-431" fmla="*/ 1482985 w 2487611"/>
              <a:gd name="connsiteY23-432" fmla="*/ 3155021 h 4108535"/>
              <a:gd name="connsiteX24-433" fmla="*/ 1009514 w 2487611"/>
              <a:gd name="connsiteY24-434" fmla="*/ 3155021 h 4108535"/>
              <a:gd name="connsiteX25-435" fmla="*/ 803026 w 2487611"/>
              <a:gd name="connsiteY25-436" fmla="*/ 2874973 h 4108535"/>
              <a:gd name="connsiteX26-437" fmla="*/ 1246249 w 2487611"/>
              <a:gd name="connsiteY26-438" fmla="*/ 1574908 h 4108535"/>
              <a:gd name="connsiteX27-439" fmla="*/ 1346518 w 2487611"/>
              <a:gd name="connsiteY27-440" fmla="*/ 1675177 h 4108535"/>
              <a:gd name="connsiteX28-441" fmla="*/ 1246249 w 2487611"/>
              <a:gd name="connsiteY28-442" fmla="*/ 1775446 h 4108535"/>
              <a:gd name="connsiteX29-443" fmla="*/ 1145980 w 2487611"/>
              <a:gd name="connsiteY29-444" fmla="*/ 1675177 h 4108535"/>
              <a:gd name="connsiteX30-445" fmla="*/ 1246249 w 2487611"/>
              <a:gd name="connsiteY30-446" fmla="*/ 1574908 h 4108535"/>
              <a:gd name="connsiteX31-447" fmla="*/ 1246249 w 2487611"/>
              <a:gd name="connsiteY31-448" fmla="*/ 1505402 h 4108535"/>
              <a:gd name="connsiteX32-449" fmla="*/ 1076474 w 2487611"/>
              <a:gd name="connsiteY32-450" fmla="*/ 1675177 h 4108535"/>
              <a:gd name="connsiteX33-451" fmla="*/ 1246249 w 2487611"/>
              <a:gd name="connsiteY33-452" fmla="*/ 1844952 h 4108535"/>
              <a:gd name="connsiteX34-453" fmla="*/ 1416024 w 2487611"/>
              <a:gd name="connsiteY34-454" fmla="*/ 1675177 h 4108535"/>
              <a:gd name="connsiteX35-455" fmla="*/ 1246249 w 2487611"/>
              <a:gd name="connsiteY35-456" fmla="*/ 1505402 h 4108535"/>
              <a:gd name="connsiteX36-457" fmla="*/ 1246249 w 2487611"/>
              <a:gd name="connsiteY36-458" fmla="*/ 752032 h 4108535"/>
              <a:gd name="connsiteX37-459" fmla="*/ 1446787 w 2487611"/>
              <a:gd name="connsiteY37-460" fmla="*/ 952570 h 4108535"/>
              <a:gd name="connsiteX38-461" fmla="*/ 1246249 w 2487611"/>
              <a:gd name="connsiteY38-462" fmla="*/ 1153108 h 4108535"/>
              <a:gd name="connsiteX39-463" fmla="*/ 1045711 w 2487611"/>
              <a:gd name="connsiteY39-464" fmla="*/ 952570 h 4108535"/>
              <a:gd name="connsiteX40-465" fmla="*/ 1246249 w 2487611"/>
              <a:gd name="connsiteY40-466" fmla="*/ 752032 h 4108535"/>
              <a:gd name="connsiteX41-467" fmla="*/ 1246249 w 2487611"/>
              <a:gd name="connsiteY41-468" fmla="*/ 613020 h 4108535"/>
              <a:gd name="connsiteX42-469" fmla="*/ 906699 w 2487611"/>
              <a:gd name="connsiteY42-470" fmla="*/ 952570 h 4108535"/>
              <a:gd name="connsiteX43-471" fmla="*/ 1246249 w 2487611"/>
              <a:gd name="connsiteY43-472" fmla="*/ 1292120 h 4108535"/>
              <a:gd name="connsiteX44-473" fmla="*/ 1585799 w 2487611"/>
              <a:gd name="connsiteY44-474" fmla="*/ 952570 h 4108535"/>
              <a:gd name="connsiteX45-475" fmla="*/ 1246249 w 2487611"/>
              <a:gd name="connsiteY45-476" fmla="*/ 613020 h 4108535"/>
              <a:gd name="connsiteX46-477" fmla="*/ 1247310 w 2487611"/>
              <a:gd name="connsiteY46-478" fmla="*/ 0 h 4108535"/>
              <a:gd name="connsiteX47-479" fmla="*/ 1243449 w 2487611"/>
              <a:gd name="connsiteY47-480" fmla="*/ 101721 h 4108535"/>
              <a:gd name="connsiteX48-481" fmla="*/ 1258169 w 2487611"/>
              <a:gd name="connsiteY48-482" fmla="*/ 3411 h 4108535"/>
              <a:gd name="connsiteX49-483" fmla="*/ 1891856 w 2487611"/>
              <a:gd name="connsiteY49-484" fmla="*/ 704009 h 4108535"/>
              <a:gd name="connsiteX50-485" fmla="*/ 2096831 w 2487611"/>
              <a:gd name="connsiteY50-486" fmla="*/ 1543276 h 4108535"/>
              <a:gd name="connsiteX51-487" fmla="*/ 2003408 w 2487611"/>
              <a:gd name="connsiteY51-488" fmla="*/ 2044861 h 4108535"/>
              <a:gd name="connsiteX52-489" fmla="*/ 2224895 w 2487611"/>
              <a:gd name="connsiteY52-490" fmla="*/ 2180221 h 4108535"/>
              <a:gd name="connsiteX53-491" fmla="*/ 2487611 w 2487611"/>
              <a:gd name="connsiteY53-492" fmla="*/ 2910376 h 4108535"/>
              <a:gd name="connsiteX54-493" fmla="*/ 1777602 w 2487611"/>
              <a:gd name="connsiteY54-494" fmla="*/ 2646390 h 4108535"/>
              <a:gd name="connsiteX55-495" fmla="*/ 1697050 w 2487611"/>
              <a:gd name="connsiteY55-496" fmla="*/ 2794370 h 4108535"/>
              <a:gd name="connsiteX56-497" fmla="*/ 789847 w 2487611"/>
              <a:gd name="connsiteY56-498" fmla="*/ 2794370 h 4108535"/>
              <a:gd name="connsiteX57-499" fmla="*/ 709405 w 2487611"/>
              <a:gd name="connsiteY57-500" fmla="*/ 2646615 h 4108535"/>
              <a:gd name="connsiteX58-501" fmla="*/ 0 w 2487611"/>
              <a:gd name="connsiteY58-502" fmla="*/ 2910376 h 4108535"/>
              <a:gd name="connsiteX59-503" fmla="*/ 262716 w 2487611"/>
              <a:gd name="connsiteY59-504" fmla="*/ 2180221 h 4108535"/>
              <a:gd name="connsiteX60-505" fmla="*/ 483603 w 2487611"/>
              <a:gd name="connsiteY60-506" fmla="*/ 2045227 h 4108535"/>
              <a:gd name="connsiteX61-507" fmla="*/ 390066 w 2487611"/>
              <a:gd name="connsiteY61-508" fmla="*/ 1543276 h 4108535"/>
              <a:gd name="connsiteX62-509" fmla="*/ 595041 w 2487611"/>
              <a:gd name="connsiteY62-510" fmla="*/ 704009 h 4108535"/>
              <a:gd name="connsiteX63-511" fmla="*/ 1247310 w 2487611"/>
              <a:gd name="connsiteY63-512" fmla="*/ 0 h 4108535"/>
              <a:gd name="connsiteX0-513" fmla="*/ 1355591 w 2487611"/>
              <a:gd name="connsiteY0-514" fmla="*/ 3182538 h 4108535"/>
              <a:gd name="connsiteX1-515" fmla="*/ 1668701 w 2487611"/>
              <a:gd name="connsiteY1-516" fmla="*/ 3483122 h 4108535"/>
              <a:gd name="connsiteX2-517" fmla="*/ 1698103 w 2487611"/>
              <a:gd name="connsiteY2-518" fmla="*/ 3826765 h 4108535"/>
              <a:gd name="connsiteX3-519" fmla="*/ 1503571 w 2487611"/>
              <a:gd name="connsiteY3-520" fmla="*/ 3609273 h 4108535"/>
              <a:gd name="connsiteX4-521" fmla="*/ 1461585 w 2487611"/>
              <a:gd name="connsiteY4-522" fmla="*/ 3823014 h 4108535"/>
              <a:gd name="connsiteX5-523" fmla="*/ 1244671 w 2487611"/>
              <a:gd name="connsiteY5-524" fmla="*/ 4108535 h 4108535"/>
              <a:gd name="connsiteX6-525" fmla="*/ 1079392 w 2487611"/>
              <a:gd name="connsiteY6-526" fmla="*/ 3802776 h 4108535"/>
              <a:gd name="connsiteX7-527" fmla="*/ 987763 w 2487611"/>
              <a:gd name="connsiteY7-528" fmla="*/ 3670578 h 4108535"/>
              <a:gd name="connsiteX8-529" fmla="*/ 854400 w 2487611"/>
              <a:gd name="connsiteY8-530" fmla="*/ 3737300 h 4108535"/>
              <a:gd name="connsiteX9-531" fmla="*/ 869102 w 2487611"/>
              <a:gd name="connsiteY9-532" fmla="*/ 3413885 h 4108535"/>
              <a:gd name="connsiteX10-533" fmla="*/ 1052587 w 2487611"/>
              <a:gd name="connsiteY10-534" fmla="*/ 3216340 h 4108535"/>
              <a:gd name="connsiteX11-535" fmla="*/ 1019981 w 2487611"/>
              <a:gd name="connsiteY11-536" fmla="*/ 3260363 h 4108535"/>
              <a:gd name="connsiteX12-537" fmla="*/ 1012121 w 2487611"/>
              <a:gd name="connsiteY12-538" fmla="*/ 3433280 h 4108535"/>
              <a:gd name="connsiteX13-539" fmla="*/ 1083424 w 2487611"/>
              <a:gd name="connsiteY13-540" fmla="*/ 3397607 h 4108535"/>
              <a:gd name="connsiteX14-541" fmla="*/ 1132416 w 2487611"/>
              <a:gd name="connsiteY14-542" fmla="*/ 3468287 h 4108535"/>
              <a:gd name="connsiteX15-543" fmla="*/ 1220783 w 2487611"/>
              <a:gd name="connsiteY15-544" fmla="*/ 3631764 h 4108535"/>
              <a:gd name="connsiteX16-545" fmla="*/ 1336759 w 2487611"/>
              <a:gd name="connsiteY16-546" fmla="*/ 3479107 h 4108535"/>
              <a:gd name="connsiteX17-547" fmla="*/ 1359207 w 2487611"/>
              <a:gd name="connsiteY17-548" fmla="*/ 3364828 h 4108535"/>
              <a:gd name="connsiteX18-549" fmla="*/ 1463216 w 2487611"/>
              <a:gd name="connsiteY18-550" fmla="*/ 3481112 h 4108535"/>
              <a:gd name="connsiteX19-551" fmla="*/ 1447496 w 2487611"/>
              <a:gd name="connsiteY19-552" fmla="*/ 3297380 h 4108535"/>
              <a:gd name="connsiteX20-553" fmla="*/ 1355591 w 2487611"/>
              <a:gd name="connsiteY20-554" fmla="*/ 3182538 h 4108535"/>
              <a:gd name="connsiteX21-555" fmla="*/ 803026 w 2487611"/>
              <a:gd name="connsiteY21-556" fmla="*/ 2874973 h 4108535"/>
              <a:gd name="connsiteX22-557" fmla="*/ 1689473 w 2487611"/>
              <a:gd name="connsiteY22-558" fmla="*/ 2874973 h 4108535"/>
              <a:gd name="connsiteX23-559" fmla="*/ 1482985 w 2487611"/>
              <a:gd name="connsiteY23-560" fmla="*/ 3155021 h 4108535"/>
              <a:gd name="connsiteX24-561" fmla="*/ 1009514 w 2487611"/>
              <a:gd name="connsiteY24-562" fmla="*/ 3155021 h 4108535"/>
              <a:gd name="connsiteX25-563" fmla="*/ 803026 w 2487611"/>
              <a:gd name="connsiteY25-564" fmla="*/ 2874973 h 4108535"/>
              <a:gd name="connsiteX26-565" fmla="*/ 1246249 w 2487611"/>
              <a:gd name="connsiteY26-566" fmla="*/ 1574908 h 4108535"/>
              <a:gd name="connsiteX27-567" fmla="*/ 1346518 w 2487611"/>
              <a:gd name="connsiteY27-568" fmla="*/ 1675177 h 4108535"/>
              <a:gd name="connsiteX28-569" fmla="*/ 1246249 w 2487611"/>
              <a:gd name="connsiteY28-570" fmla="*/ 1775446 h 4108535"/>
              <a:gd name="connsiteX29-571" fmla="*/ 1145980 w 2487611"/>
              <a:gd name="connsiteY29-572" fmla="*/ 1675177 h 4108535"/>
              <a:gd name="connsiteX30-573" fmla="*/ 1246249 w 2487611"/>
              <a:gd name="connsiteY30-574" fmla="*/ 1574908 h 4108535"/>
              <a:gd name="connsiteX31-575" fmla="*/ 1246249 w 2487611"/>
              <a:gd name="connsiteY31-576" fmla="*/ 1505402 h 4108535"/>
              <a:gd name="connsiteX32-577" fmla="*/ 1076474 w 2487611"/>
              <a:gd name="connsiteY32-578" fmla="*/ 1675177 h 4108535"/>
              <a:gd name="connsiteX33-579" fmla="*/ 1246249 w 2487611"/>
              <a:gd name="connsiteY33-580" fmla="*/ 1844952 h 4108535"/>
              <a:gd name="connsiteX34-581" fmla="*/ 1416024 w 2487611"/>
              <a:gd name="connsiteY34-582" fmla="*/ 1675177 h 4108535"/>
              <a:gd name="connsiteX35-583" fmla="*/ 1246249 w 2487611"/>
              <a:gd name="connsiteY35-584" fmla="*/ 1505402 h 4108535"/>
              <a:gd name="connsiteX36-585" fmla="*/ 1246249 w 2487611"/>
              <a:gd name="connsiteY36-586" fmla="*/ 752032 h 4108535"/>
              <a:gd name="connsiteX37-587" fmla="*/ 1446787 w 2487611"/>
              <a:gd name="connsiteY37-588" fmla="*/ 952570 h 4108535"/>
              <a:gd name="connsiteX38-589" fmla="*/ 1246249 w 2487611"/>
              <a:gd name="connsiteY38-590" fmla="*/ 1153108 h 4108535"/>
              <a:gd name="connsiteX39-591" fmla="*/ 1045711 w 2487611"/>
              <a:gd name="connsiteY39-592" fmla="*/ 952570 h 4108535"/>
              <a:gd name="connsiteX40-593" fmla="*/ 1246249 w 2487611"/>
              <a:gd name="connsiteY40-594" fmla="*/ 752032 h 4108535"/>
              <a:gd name="connsiteX41-595" fmla="*/ 1246249 w 2487611"/>
              <a:gd name="connsiteY41-596" fmla="*/ 613020 h 4108535"/>
              <a:gd name="connsiteX42-597" fmla="*/ 906699 w 2487611"/>
              <a:gd name="connsiteY42-598" fmla="*/ 952570 h 4108535"/>
              <a:gd name="connsiteX43-599" fmla="*/ 1246249 w 2487611"/>
              <a:gd name="connsiteY43-600" fmla="*/ 1292120 h 4108535"/>
              <a:gd name="connsiteX44-601" fmla="*/ 1585799 w 2487611"/>
              <a:gd name="connsiteY44-602" fmla="*/ 952570 h 4108535"/>
              <a:gd name="connsiteX45-603" fmla="*/ 1246249 w 2487611"/>
              <a:gd name="connsiteY45-604" fmla="*/ 613020 h 4108535"/>
              <a:gd name="connsiteX46-605" fmla="*/ 1247310 w 2487611"/>
              <a:gd name="connsiteY46-606" fmla="*/ 0 h 4108535"/>
              <a:gd name="connsiteX47-607" fmla="*/ 1243449 w 2487611"/>
              <a:gd name="connsiteY47-608" fmla="*/ 101721 h 4108535"/>
              <a:gd name="connsiteX48-609" fmla="*/ 1258169 w 2487611"/>
              <a:gd name="connsiteY48-610" fmla="*/ 3411 h 4108535"/>
              <a:gd name="connsiteX49-611" fmla="*/ 1891856 w 2487611"/>
              <a:gd name="connsiteY49-612" fmla="*/ 704009 h 4108535"/>
              <a:gd name="connsiteX50-613" fmla="*/ 2096831 w 2487611"/>
              <a:gd name="connsiteY50-614" fmla="*/ 1543276 h 4108535"/>
              <a:gd name="connsiteX51-615" fmla="*/ 2003408 w 2487611"/>
              <a:gd name="connsiteY51-616" fmla="*/ 2044861 h 4108535"/>
              <a:gd name="connsiteX52-617" fmla="*/ 2224895 w 2487611"/>
              <a:gd name="connsiteY52-618" fmla="*/ 2180221 h 4108535"/>
              <a:gd name="connsiteX53-619" fmla="*/ 2487611 w 2487611"/>
              <a:gd name="connsiteY53-620" fmla="*/ 2910376 h 4108535"/>
              <a:gd name="connsiteX54-621" fmla="*/ 1777602 w 2487611"/>
              <a:gd name="connsiteY54-622" fmla="*/ 2646390 h 4108535"/>
              <a:gd name="connsiteX55-623" fmla="*/ 1697050 w 2487611"/>
              <a:gd name="connsiteY55-624" fmla="*/ 2794370 h 4108535"/>
              <a:gd name="connsiteX56-625" fmla="*/ 789847 w 2487611"/>
              <a:gd name="connsiteY56-626" fmla="*/ 2794370 h 4108535"/>
              <a:gd name="connsiteX57-627" fmla="*/ 709405 w 2487611"/>
              <a:gd name="connsiteY57-628" fmla="*/ 2646615 h 4108535"/>
              <a:gd name="connsiteX58-629" fmla="*/ 0 w 2487611"/>
              <a:gd name="connsiteY58-630" fmla="*/ 2910376 h 4108535"/>
              <a:gd name="connsiteX59-631" fmla="*/ 262716 w 2487611"/>
              <a:gd name="connsiteY59-632" fmla="*/ 2180221 h 4108535"/>
              <a:gd name="connsiteX60-633" fmla="*/ 483603 w 2487611"/>
              <a:gd name="connsiteY60-634" fmla="*/ 2045227 h 4108535"/>
              <a:gd name="connsiteX61-635" fmla="*/ 390066 w 2487611"/>
              <a:gd name="connsiteY61-636" fmla="*/ 1543276 h 4108535"/>
              <a:gd name="connsiteX62-637" fmla="*/ 595041 w 2487611"/>
              <a:gd name="connsiteY62-638" fmla="*/ 704009 h 4108535"/>
              <a:gd name="connsiteX63-639" fmla="*/ 1247310 w 2487611"/>
              <a:gd name="connsiteY63-640" fmla="*/ 0 h 4108535"/>
              <a:gd name="connsiteX0-641" fmla="*/ 1355591 w 2487611"/>
              <a:gd name="connsiteY0-642" fmla="*/ 3182538 h 4108535"/>
              <a:gd name="connsiteX1-643" fmla="*/ 1668701 w 2487611"/>
              <a:gd name="connsiteY1-644" fmla="*/ 3483122 h 4108535"/>
              <a:gd name="connsiteX2-645" fmla="*/ 1698103 w 2487611"/>
              <a:gd name="connsiteY2-646" fmla="*/ 3826765 h 4108535"/>
              <a:gd name="connsiteX3-647" fmla="*/ 1503571 w 2487611"/>
              <a:gd name="connsiteY3-648" fmla="*/ 3609273 h 4108535"/>
              <a:gd name="connsiteX4-649" fmla="*/ 1461585 w 2487611"/>
              <a:gd name="connsiteY4-650" fmla="*/ 3823014 h 4108535"/>
              <a:gd name="connsiteX5-651" fmla="*/ 1244671 w 2487611"/>
              <a:gd name="connsiteY5-652" fmla="*/ 4108535 h 4108535"/>
              <a:gd name="connsiteX6-653" fmla="*/ 1079392 w 2487611"/>
              <a:gd name="connsiteY6-654" fmla="*/ 3802776 h 4108535"/>
              <a:gd name="connsiteX7-655" fmla="*/ 987763 w 2487611"/>
              <a:gd name="connsiteY7-656" fmla="*/ 3670578 h 4108535"/>
              <a:gd name="connsiteX8-657" fmla="*/ 854400 w 2487611"/>
              <a:gd name="connsiteY8-658" fmla="*/ 3737300 h 4108535"/>
              <a:gd name="connsiteX9-659" fmla="*/ 869102 w 2487611"/>
              <a:gd name="connsiteY9-660" fmla="*/ 3413885 h 4108535"/>
              <a:gd name="connsiteX10-661" fmla="*/ 1052587 w 2487611"/>
              <a:gd name="connsiteY10-662" fmla="*/ 3216340 h 4108535"/>
              <a:gd name="connsiteX11-663" fmla="*/ 1019981 w 2487611"/>
              <a:gd name="connsiteY11-664" fmla="*/ 3260363 h 4108535"/>
              <a:gd name="connsiteX12-665" fmla="*/ 1012121 w 2487611"/>
              <a:gd name="connsiteY12-666" fmla="*/ 3433280 h 4108535"/>
              <a:gd name="connsiteX13-667" fmla="*/ 1083424 w 2487611"/>
              <a:gd name="connsiteY13-668" fmla="*/ 3397607 h 4108535"/>
              <a:gd name="connsiteX14-669" fmla="*/ 1132416 w 2487611"/>
              <a:gd name="connsiteY14-670" fmla="*/ 3468287 h 4108535"/>
              <a:gd name="connsiteX15-671" fmla="*/ 1220783 w 2487611"/>
              <a:gd name="connsiteY15-672" fmla="*/ 3631764 h 4108535"/>
              <a:gd name="connsiteX16-673" fmla="*/ 1336759 w 2487611"/>
              <a:gd name="connsiteY16-674" fmla="*/ 3479107 h 4108535"/>
              <a:gd name="connsiteX17-675" fmla="*/ 1359207 w 2487611"/>
              <a:gd name="connsiteY17-676" fmla="*/ 3364828 h 4108535"/>
              <a:gd name="connsiteX18-677" fmla="*/ 1463216 w 2487611"/>
              <a:gd name="connsiteY18-678" fmla="*/ 3481112 h 4108535"/>
              <a:gd name="connsiteX19-679" fmla="*/ 1447496 w 2487611"/>
              <a:gd name="connsiteY19-680" fmla="*/ 3297380 h 4108535"/>
              <a:gd name="connsiteX20-681" fmla="*/ 1355591 w 2487611"/>
              <a:gd name="connsiteY20-682" fmla="*/ 3182538 h 4108535"/>
              <a:gd name="connsiteX21-683" fmla="*/ 803026 w 2487611"/>
              <a:gd name="connsiteY21-684" fmla="*/ 2874973 h 4108535"/>
              <a:gd name="connsiteX22-685" fmla="*/ 1689473 w 2487611"/>
              <a:gd name="connsiteY22-686" fmla="*/ 2874973 h 4108535"/>
              <a:gd name="connsiteX23-687" fmla="*/ 1482985 w 2487611"/>
              <a:gd name="connsiteY23-688" fmla="*/ 3155021 h 4108535"/>
              <a:gd name="connsiteX24-689" fmla="*/ 1009514 w 2487611"/>
              <a:gd name="connsiteY24-690" fmla="*/ 3155021 h 4108535"/>
              <a:gd name="connsiteX25-691" fmla="*/ 803026 w 2487611"/>
              <a:gd name="connsiteY25-692" fmla="*/ 2874973 h 4108535"/>
              <a:gd name="connsiteX26-693" fmla="*/ 1246249 w 2487611"/>
              <a:gd name="connsiteY26-694" fmla="*/ 1574908 h 4108535"/>
              <a:gd name="connsiteX27-695" fmla="*/ 1346518 w 2487611"/>
              <a:gd name="connsiteY27-696" fmla="*/ 1675177 h 4108535"/>
              <a:gd name="connsiteX28-697" fmla="*/ 1246249 w 2487611"/>
              <a:gd name="connsiteY28-698" fmla="*/ 1775446 h 4108535"/>
              <a:gd name="connsiteX29-699" fmla="*/ 1145980 w 2487611"/>
              <a:gd name="connsiteY29-700" fmla="*/ 1675177 h 4108535"/>
              <a:gd name="connsiteX30-701" fmla="*/ 1246249 w 2487611"/>
              <a:gd name="connsiteY30-702" fmla="*/ 1574908 h 4108535"/>
              <a:gd name="connsiteX31-703" fmla="*/ 1246249 w 2487611"/>
              <a:gd name="connsiteY31-704" fmla="*/ 1505402 h 4108535"/>
              <a:gd name="connsiteX32-705" fmla="*/ 1076474 w 2487611"/>
              <a:gd name="connsiteY32-706" fmla="*/ 1675177 h 4108535"/>
              <a:gd name="connsiteX33-707" fmla="*/ 1246249 w 2487611"/>
              <a:gd name="connsiteY33-708" fmla="*/ 1844952 h 4108535"/>
              <a:gd name="connsiteX34-709" fmla="*/ 1416024 w 2487611"/>
              <a:gd name="connsiteY34-710" fmla="*/ 1675177 h 4108535"/>
              <a:gd name="connsiteX35-711" fmla="*/ 1246249 w 2487611"/>
              <a:gd name="connsiteY35-712" fmla="*/ 1505402 h 4108535"/>
              <a:gd name="connsiteX36-713" fmla="*/ 1246249 w 2487611"/>
              <a:gd name="connsiteY36-714" fmla="*/ 752032 h 4108535"/>
              <a:gd name="connsiteX37-715" fmla="*/ 1446787 w 2487611"/>
              <a:gd name="connsiteY37-716" fmla="*/ 952570 h 4108535"/>
              <a:gd name="connsiteX38-717" fmla="*/ 1246249 w 2487611"/>
              <a:gd name="connsiteY38-718" fmla="*/ 1153108 h 4108535"/>
              <a:gd name="connsiteX39-719" fmla="*/ 1045711 w 2487611"/>
              <a:gd name="connsiteY39-720" fmla="*/ 952570 h 4108535"/>
              <a:gd name="connsiteX40-721" fmla="*/ 1246249 w 2487611"/>
              <a:gd name="connsiteY40-722" fmla="*/ 752032 h 4108535"/>
              <a:gd name="connsiteX41-723" fmla="*/ 1246249 w 2487611"/>
              <a:gd name="connsiteY41-724" fmla="*/ 613020 h 4108535"/>
              <a:gd name="connsiteX42-725" fmla="*/ 906699 w 2487611"/>
              <a:gd name="connsiteY42-726" fmla="*/ 952570 h 4108535"/>
              <a:gd name="connsiteX43-727" fmla="*/ 1246249 w 2487611"/>
              <a:gd name="connsiteY43-728" fmla="*/ 1292120 h 4108535"/>
              <a:gd name="connsiteX44-729" fmla="*/ 1585799 w 2487611"/>
              <a:gd name="connsiteY44-730" fmla="*/ 952570 h 4108535"/>
              <a:gd name="connsiteX45-731" fmla="*/ 1246249 w 2487611"/>
              <a:gd name="connsiteY45-732" fmla="*/ 613020 h 4108535"/>
              <a:gd name="connsiteX46-733" fmla="*/ 1247310 w 2487611"/>
              <a:gd name="connsiteY46-734" fmla="*/ 0 h 4108535"/>
              <a:gd name="connsiteX47-735" fmla="*/ 1243449 w 2487611"/>
              <a:gd name="connsiteY47-736" fmla="*/ 101721 h 4108535"/>
              <a:gd name="connsiteX48-737" fmla="*/ 1258169 w 2487611"/>
              <a:gd name="connsiteY48-738" fmla="*/ 3411 h 4108535"/>
              <a:gd name="connsiteX49-739" fmla="*/ 1891856 w 2487611"/>
              <a:gd name="connsiteY49-740" fmla="*/ 704009 h 4108535"/>
              <a:gd name="connsiteX50-741" fmla="*/ 2096831 w 2487611"/>
              <a:gd name="connsiteY50-742" fmla="*/ 1543276 h 4108535"/>
              <a:gd name="connsiteX51-743" fmla="*/ 2003408 w 2487611"/>
              <a:gd name="connsiteY51-744" fmla="*/ 2044861 h 4108535"/>
              <a:gd name="connsiteX52-745" fmla="*/ 2224895 w 2487611"/>
              <a:gd name="connsiteY52-746" fmla="*/ 2180221 h 4108535"/>
              <a:gd name="connsiteX53-747" fmla="*/ 2487611 w 2487611"/>
              <a:gd name="connsiteY53-748" fmla="*/ 2910376 h 4108535"/>
              <a:gd name="connsiteX54-749" fmla="*/ 1777602 w 2487611"/>
              <a:gd name="connsiteY54-750" fmla="*/ 2646390 h 4108535"/>
              <a:gd name="connsiteX55-751" fmla="*/ 1697050 w 2487611"/>
              <a:gd name="connsiteY55-752" fmla="*/ 2794370 h 4108535"/>
              <a:gd name="connsiteX56-753" fmla="*/ 789847 w 2487611"/>
              <a:gd name="connsiteY56-754" fmla="*/ 2794370 h 4108535"/>
              <a:gd name="connsiteX57-755" fmla="*/ 709405 w 2487611"/>
              <a:gd name="connsiteY57-756" fmla="*/ 2646615 h 4108535"/>
              <a:gd name="connsiteX58-757" fmla="*/ 0 w 2487611"/>
              <a:gd name="connsiteY58-758" fmla="*/ 2910376 h 4108535"/>
              <a:gd name="connsiteX59-759" fmla="*/ 262716 w 2487611"/>
              <a:gd name="connsiteY59-760" fmla="*/ 2180221 h 4108535"/>
              <a:gd name="connsiteX60-761" fmla="*/ 483603 w 2487611"/>
              <a:gd name="connsiteY60-762" fmla="*/ 2045227 h 4108535"/>
              <a:gd name="connsiteX61-763" fmla="*/ 390066 w 2487611"/>
              <a:gd name="connsiteY61-764" fmla="*/ 1543276 h 4108535"/>
              <a:gd name="connsiteX62-765" fmla="*/ 595041 w 2487611"/>
              <a:gd name="connsiteY62-766" fmla="*/ 704009 h 4108535"/>
              <a:gd name="connsiteX63-767" fmla="*/ 1247310 w 2487611"/>
              <a:gd name="connsiteY63-768" fmla="*/ 0 h 4108535"/>
              <a:gd name="connsiteX0-769" fmla="*/ 1355591 w 2487611"/>
              <a:gd name="connsiteY0-770" fmla="*/ 3191732 h 4117729"/>
              <a:gd name="connsiteX1-771" fmla="*/ 1668701 w 2487611"/>
              <a:gd name="connsiteY1-772" fmla="*/ 3492316 h 4117729"/>
              <a:gd name="connsiteX2-773" fmla="*/ 1698103 w 2487611"/>
              <a:gd name="connsiteY2-774" fmla="*/ 3835959 h 4117729"/>
              <a:gd name="connsiteX3-775" fmla="*/ 1503571 w 2487611"/>
              <a:gd name="connsiteY3-776" fmla="*/ 3618467 h 4117729"/>
              <a:gd name="connsiteX4-777" fmla="*/ 1461585 w 2487611"/>
              <a:gd name="connsiteY4-778" fmla="*/ 3832208 h 4117729"/>
              <a:gd name="connsiteX5-779" fmla="*/ 1244671 w 2487611"/>
              <a:gd name="connsiteY5-780" fmla="*/ 4117729 h 4117729"/>
              <a:gd name="connsiteX6-781" fmla="*/ 1079392 w 2487611"/>
              <a:gd name="connsiteY6-782" fmla="*/ 3811970 h 4117729"/>
              <a:gd name="connsiteX7-783" fmla="*/ 987763 w 2487611"/>
              <a:gd name="connsiteY7-784" fmla="*/ 3679772 h 4117729"/>
              <a:gd name="connsiteX8-785" fmla="*/ 854400 w 2487611"/>
              <a:gd name="connsiteY8-786" fmla="*/ 3746494 h 4117729"/>
              <a:gd name="connsiteX9-787" fmla="*/ 869102 w 2487611"/>
              <a:gd name="connsiteY9-788" fmla="*/ 3423079 h 4117729"/>
              <a:gd name="connsiteX10-789" fmla="*/ 1052587 w 2487611"/>
              <a:gd name="connsiteY10-790" fmla="*/ 3225534 h 4117729"/>
              <a:gd name="connsiteX11-791" fmla="*/ 1019981 w 2487611"/>
              <a:gd name="connsiteY11-792" fmla="*/ 3269557 h 4117729"/>
              <a:gd name="connsiteX12-793" fmla="*/ 1012121 w 2487611"/>
              <a:gd name="connsiteY12-794" fmla="*/ 3442474 h 4117729"/>
              <a:gd name="connsiteX13-795" fmla="*/ 1083424 w 2487611"/>
              <a:gd name="connsiteY13-796" fmla="*/ 3406801 h 4117729"/>
              <a:gd name="connsiteX14-797" fmla="*/ 1132416 w 2487611"/>
              <a:gd name="connsiteY14-798" fmla="*/ 3477481 h 4117729"/>
              <a:gd name="connsiteX15-799" fmla="*/ 1220783 w 2487611"/>
              <a:gd name="connsiteY15-800" fmla="*/ 3640958 h 4117729"/>
              <a:gd name="connsiteX16-801" fmla="*/ 1336759 w 2487611"/>
              <a:gd name="connsiteY16-802" fmla="*/ 3488301 h 4117729"/>
              <a:gd name="connsiteX17-803" fmla="*/ 1359207 w 2487611"/>
              <a:gd name="connsiteY17-804" fmla="*/ 3374022 h 4117729"/>
              <a:gd name="connsiteX18-805" fmla="*/ 1463216 w 2487611"/>
              <a:gd name="connsiteY18-806" fmla="*/ 3490306 h 4117729"/>
              <a:gd name="connsiteX19-807" fmla="*/ 1447496 w 2487611"/>
              <a:gd name="connsiteY19-808" fmla="*/ 3306574 h 4117729"/>
              <a:gd name="connsiteX20-809" fmla="*/ 1355591 w 2487611"/>
              <a:gd name="connsiteY20-810" fmla="*/ 3191732 h 4117729"/>
              <a:gd name="connsiteX21-811" fmla="*/ 803026 w 2487611"/>
              <a:gd name="connsiteY21-812" fmla="*/ 2884167 h 4117729"/>
              <a:gd name="connsiteX22-813" fmla="*/ 1689473 w 2487611"/>
              <a:gd name="connsiteY22-814" fmla="*/ 2884167 h 4117729"/>
              <a:gd name="connsiteX23-815" fmla="*/ 1482985 w 2487611"/>
              <a:gd name="connsiteY23-816" fmla="*/ 3164215 h 4117729"/>
              <a:gd name="connsiteX24-817" fmla="*/ 1009514 w 2487611"/>
              <a:gd name="connsiteY24-818" fmla="*/ 3164215 h 4117729"/>
              <a:gd name="connsiteX25-819" fmla="*/ 803026 w 2487611"/>
              <a:gd name="connsiteY25-820" fmla="*/ 2884167 h 4117729"/>
              <a:gd name="connsiteX26-821" fmla="*/ 1246249 w 2487611"/>
              <a:gd name="connsiteY26-822" fmla="*/ 1584102 h 4117729"/>
              <a:gd name="connsiteX27-823" fmla="*/ 1346518 w 2487611"/>
              <a:gd name="connsiteY27-824" fmla="*/ 1684371 h 4117729"/>
              <a:gd name="connsiteX28-825" fmla="*/ 1246249 w 2487611"/>
              <a:gd name="connsiteY28-826" fmla="*/ 1784640 h 4117729"/>
              <a:gd name="connsiteX29-827" fmla="*/ 1145980 w 2487611"/>
              <a:gd name="connsiteY29-828" fmla="*/ 1684371 h 4117729"/>
              <a:gd name="connsiteX30-829" fmla="*/ 1246249 w 2487611"/>
              <a:gd name="connsiteY30-830" fmla="*/ 1584102 h 4117729"/>
              <a:gd name="connsiteX31-831" fmla="*/ 1246249 w 2487611"/>
              <a:gd name="connsiteY31-832" fmla="*/ 1514596 h 4117729"/>
              <a:gd name="connsiteX32-833" fmla="*/ 1076474 w 2487611"/>
              <a:gd name="connsiteY32-834" fmla="*/ 1684371 h 4117729"/>
              <a:gd name="connsiteX33-835" fmla="*/ 1246249 w 2487611"/>
              <a:gd name="connsiteY33-836" fmla="*/ 1854146 h 4117729"/>
              <a:gd name="connsiteX34-837" fmla="*/ 1416024 w 2487611"/>
              <a:gd name="connsiteY34-838" fmla="*/ 1684371 h 4117729"/>
              <a:gd name="connsiteX35-839" fmla="*/ 1246249 w 2487611"/>
              <a:gd name="connsiteY35-840" fmla="*/ 1514596 h 4117729"/>
              <a:gd name="connsiteX36-841" fmla="*/ 1246249 w 2487611"/>
              <a:gd name="connsiteY36-842" fmla="*/ 761226 h 4117729"/>
              <a:gd name="connsiteX37-843" fmla="*/ 1446787 w 2487611"/>
              <a:gd name="connsiteY37-844" fmla="*/ 961764 h 4117729"/>
              <a:gd name="connsiteX38-845" fmla="*/ 1246249 w 2487611"/>
              <a:gd name="connsiteY38-846" fmla="*/ 1162302 h 4117729"/>
              <a:gd name="connsiteX39-847" fmla="*/ 1045711 w 2487611"/>
              <a:gd name="connsiteY39-848" fmla="*/ 961764 h 4117729"/>
              <a:gd name="connsiteX40-849" fmla="*/ 1246249 w 2487611"/>
              <a:gd name="connsiteY40-850" fmla="*/ 761226 h 4117729"/>
              <a:gd name="connsiteX41-851" fmla="*/ 1246249 w 2487611"/>
              <a:gd name="connsiteY41-852" fmla="*/ 622214 h 4117729"/>
              <a:gd name="connsiteX42-853" fmla="*/ 906699 w 2487611"/>
              <a:gd name="connsiteY42-854" fmla="*/ 961764 h 4117729"/>
              <a:gd name="connsiteX43-855" fmla="*/ 1246249 w 2487611"/>
              <a:gd name="connsiteY43-856" fmla="*/ 1301314 h 4117729"/>
              <a:gd name="connsiteX44-857" fmla="*/ 1585799 w 2487611"/>
              <a:gd name="connsiteY44-858" fmla="*/ 961764 h 4117729"/>
              <a:gd name="connsiteX45-859" fmla="*/ 1246249 w 2487611"/>
              <a:gd name="connsiteY45-860" fmla="*/ 622214 h 4117729"/>
              <a:gd name="connsiteX46-861" fmla="*/ 1237076 w 2487611"/>
              <a:gd name="connsiteY46-862" fmla="*/ 0 h 4117729"/>
              <a:gd name="connsiteX47-863" fmla="*/ 1243449 w 2487611"/>
              <a:gd name="connsiteY47-864" fmla="*/ 110915 h 4117729"/>
              <a:gd name="connsiteX48-865" fmla="*/ 1258169 w 2487611"/>
              <a:gd name="connsiteY48-866" fmla="*/ 12605 h 4117729"/>
              <a:gd name="connsiteX49-867" fmla="*/ 1891856 w 2487611"/>
              <a:gd name="connsiteY49-868" fmla="*/ 713203 h 4117729"/>
              <a:gd name="connsiteX50-869" fmla="*/ 2096831 w 2487611"/>
              <a:gd name="connsiteY50-870" fmla="*/ 1552470 h 4117729"/>
              <a:gd name="connsiteX51-871" fmla="*/ 2003408 w 2487611"/>
              <a:gd name="connsiteY51-872" fmla="*/ 2054055 h 4117729"/>
              <a:gd name="connsiteX52-873" fmla="*/ 2224895 w 2487611"/>
              <a:gd name="connsiteY52-874" fmla="*/ 2189415 h 4117729"/>
              <a:gd name="connsiteX53-875" fmla="*/ 2487611 w 2487611"/>
              <a:gd name="connsiteY53-876" fmla="*/ 2919570 h 4117729"/>
              <a:gd name="connsiteX54-877" fmla="*/ 1777602 w 2487611"/>
              <a:gd name="connsiteY54-878" fmla="*/ 2655584 h 4117729"/>
              <a:gd name="connsiteX55-879" fmla="*/ 1697050 w 2487611"/>
              <a:gd name="connsiteY55-880" fmla="*/ 2803564 h 4117729"/>
              <a:gd name="connsiteX56-881" fmla="*/ 789847 w 2487611"/>
              <a:gd name="connsiteY56-882" fmla="*/ 2803564 h 4117729"/>
              <a:gd name="connsiteX57-883" fmla="*/ 709405 w 2487611"/>
              <a:gd name="connsiteY57-884" fmla="*/ 2655809 h 4117729"/>
              <a:gd name="connsiteX58-885" fmla="*/ 0 w 2487611"/>
              <a:gd name="connsiteY58-886" fmla="*/ 2919570 h 4117729"/>
              <a:gd name="connsiteX59-887" fmla="*/ 262716 w 2487611"/>
              <a:gd name="connsiteY59-888" fmla="*/ 2189415 h 4117729"/>
              <a:gd name="connsiteX60-889" fmla="*/ 483603 w 2487611"/>
              <a:gd name="connsiteY60-890" fmla="*/ 2054421 h 4117729"/>
              <a:gd name="connsiteX61-891" fmla="*/ 390066 w 2487611"/>
              <a:gd name="connsiteY61-892" fmla="*/ 1552470 h 4117729"/>
              <a:gd name="connsiteX62-893" fmla="*/ 595041 w 2487611"/>
              <a:gd name="connsiteY62-894" fmla="*/ 713203 h 4117729"/>
              <a:gd name="connsiteX63-895" fmla="*/ 1237076 w 2487611"/>
              <a:gd name="connsiteY63-896" fmla="*/ 0 h 4117729"/>
              <a:gd name="connsiteX0-897" fmla="*/ 1355591 w 2487611"/>
              <a:gd name="connsiteY0-898" fmla="*/ 3197172 h 4123169"/>
              <a:gd name="connsiteX1-899" fmla="*/ 1668701 w 2487611"/>
              <a:gd name="connsiteY1-900" fmla="*/ 3497756 h 4123169"/>
              <a:gd name="connsiteX2-901" fmla="*/ 1698103 w 2487611"/>
              <a:gd name="connsiteY2-902" fmla="*/ 3841399 h 4123169"/>
              <a:gd name="connsiteX3-903" fmla="*/ 1503571 w 2487611"/>
              <a:gd name="connsiteY3-904" fmla="*/ 3623907 h 4123169"/>
              <a:gd name="connsiteX4-905" fmla="*/ 1461585 w 2487611"/>
              <a:gd name="connsiteY4-906" fmla="*/ 3837648 h 4123169"/>
              <a:gd name="connsiteX5-907" fmla="*/ 1244671 w 2487611"/>
              <a:gd name="connsiteY5-908" fmla="*/ 4123169 h 4123169"/>
              <a:gd name="connsiteX6-909" fmla="*/ 1079392 w 2487611"/>
              <a:gd name="connsiteY6-910" fmla="*/ 3817410 h 4123169"/>
              <a:gd name="connsiteX7-911" fmla="*/ 987763 w 2487611"/>
              <a:gd name="connsiteY7-912" fmla="*/ 3685212 h 4123169"/>
              <a:gd name="connsiteX8-913" fmla="*/ 854400 w 2487611"/>
              <a:gd name="connsiteY8-914" fmla="*/ 3751934 h 4123169"/>
              <a:gd name="connsiteX9-915" fmla="*/ 869102 w 2487611"/>
              <a:gd name="connsiteY9-916" fmla="*/ 3428519 h 4123169"/>
              <a:gd name="connsiteX10-917" fmla="*/ 1052587 w 2487611"/>
              <a:gd name="connsiteY10-918" fmla="*/ 3230974 h 4123169"/>
              <a:gd name="connsiteX11-919" fmla="*/ 1019981 w 2487611"/>
              <a:gd name="connsiteY11-920" fmla="*/ 3274997 h 4123169"/>
              <a:gd name="connsiteX12-921" fmla="*/ 1012121 w 2487611"/>
              <a:gd name="connsiteY12-922" fmla="*/ 3447914 h 4123169"/>
              <a:gd name="connsiteX13-923" fmla="*/ 1083424 w 2487611"/>
              <a:gd name="connsiteY13-924" fmla="*/ 3412241 h 4123169"/>
              <a:gd name="connsiteX14-925" fmla="*/ 1132416 w 2487611"/>
              <a:gd name="connsiteY14-926" fmla="*/ 3482921 h 4123169"/>
              <a:gd name="connsiteX15-927" fmla="*/ 1220783 w 2487611"/>
              <a:gd name="connsiteY15-928" fmla="*/ 3646398 h 4123169"/>
              <a:gd name="connsiteX16-929" fmla="*/ 1336759 w 2487611"/>
              <a:gd name="connsiteY16-930" fmla="*/ 3493741 h 4123169"/>
              <a:gd name="connsiteX17-931" fmla="*/ 1359207 w 2487611"/>
              <a:gd name="connsiteY17-932" fmla="*/ 3379462 h 4123169"/>
              <a:gd name="connsiteX18-933" fmla="*/ 1463216 w 2487611"/>
              <a:gd name="connsiteY18-934" fmla="*/ 3495746 h 4123169"/>
              <a:gd name="connsiteX19-935" fmla="*/ 1447496 w 2487611"/>
              <a:gd name="connsiteY19-936" fmla="*/ 3312014 h 4123169"/>
              <a:gd name="connsiteX20-937" fmla="*/ 1355591 w 2487611"/>
              <a:gd name="connsiteY20-938" fmla="*/ 3197172 h 4123169"/>
              <a:gd name="connsiteX21-939" fmla="*/ 803026 w 2487611"/>
              <a:gd name="connsiteY21-940" fmla="*/ 2889607 h 4123169"/>
              <a:gd name="connsiteX22-941" fmla="*/ 1689473 w 2487611"/>
              <a:gd name="connsiteY22-942" fmla="*/ 2889607 h 4123169"/>
              <a:gd name="connsiteX23-943" fmla="*/ 1482985 w 2487611"/>
              <a:gd name="connsiteY23-944" fmla="*/ 3169655 h 4123169"/>
              <a:gd name="connsiteX24-945" fmla="*/ 1009514 w 2487611"/>
              <a:gd name="connsiteY24-946" fmla="*/ 3169655 h 4123169"/>
              <a:gd name="connsiteX25-947" fmla="*/ 803026 w 2487611"/>
              <a:gd name="connsiteY25-948" fmla="*/ 2889607 h 4123169"/>
              <a:gd name="connsiteX26-949" fmla="*/ 1246249 w 2487611"/>
              <a:gd name="connsiteY26-950" fmla="*/ 1589542 h 4123169"/>
              <a:gd name="connsiteX27-951" fmla="*/ 1346518 w 2487611"/>
              <a:gd name="connsiteY27-952" fmla="*/ 1689811 h 4123169"/>
              <a:gd name="connsiteX28-953" fmla="*/ 1246249 w 2487611"/>
              <a:gd name="connsiteY28-954" fmla="*/ 1790080 h 4123169"/>
              <a:gd name="connsiteX29-955" fmla="*/ 1145980 w 2487611"/>
              <a:gd name="connsiteY29-956" fmla="*/ 1689811 h 4123169"/>
              <a:gd name="connsiteX30-957" fmla="*/ 1246249 w 2487611"/>
              <a:gd name="connsiteY30-958" fmla="*/ 1589542 h 4123169"/>
              <a:gd name="connsiteX31-959" fmla="*/ 1246249 w 2487611"/>
              <a:gd name="connsiteY31-960" fmla="*/ 1520036 h 4123169"/>
              <a:gd name="connsiteX32-961" fmla="*/ 1076474 w 2487611"/>
              <a:gd name="connsiteY32-962" fmla="*/ 1689811 h 4123169"/>
              <a:gd name="connsiteX33-963" fmla="*/ 1246249 w 2487611"/>
              <a:gd name="connsiteY33-964" fmla="*/ 1859586 h 4123169"/>
              <a:gd name="connsiteX34-965" fmla="*/ 1416024 w 2487611"/>
              <a:gd name="connsiteY34-966" fmla="*/ 1689811 h 4123169"/>
              <a:gd name="connsiteX35-967" fmla="*/ 1246249 w 2487611"/>
              <a:gd name="connsiteY35-968" fmla="*/ 1520036 h 4123169"/>
              <a:gd name="connsiteX36-969" fmla="*/ 1246249 w 2487611"/>
              <a:gd name="connsiteY36-970" fmla="*/ 766666 h 4123169"/>
              <a:gd name="connsiteX37-971" fmla="*/ 1446787 w 2487611"/>
              <a:gd name="connsiteY37-972" fmla="*/ 967204 h 4123169"/>
              <a:gd name="connsiteX38-973" fmla="*/ 1246249 w 2487611"/>
              <a:gd name="connsiteY38-974" fmla="*/ 1167742 h 4123169"/>
              <a:gd name="connsiteX39-975" fmla="*/ 1045711 w 2487611"/>
              <a:gd name="connsiteY39-976" fmla="*/ 967204 h 4123169"/>
              <a:gd name="connsiteX40-977" fmla="*/ 1246249 w 2487611"/>
              <a:gd name="connsiteY40-978" fmla="*/ 766666 h 4123169"/>
              <a:gd name="connsiteX41-979" fmla="*/ 1246249 w 2487611"/>
              <a:gd name="connsiteY41-980" fmla="*/ 627654 h 4123169"/>
              <a:gd name="connsiteX42-981" fmla="*/ 906699 w 2487611"/>
              <a:gd name="connsiteY42-982" fmla="*/ 967204 h 4123169"/>
              <a:gd name="connsiteX43-983" fmla="*/ 1246249 w 2487611"/>
              <a:gd name="connsiteY43-984" fmla="*/ 1306754 h 4123169"/>
              <a:gd name="connsiteX44-985" fmla="*/ 1585799 w 2487611"/>
              <a:gd name="connsiteY44-986" fmla="*/ 967204 h 4123169"/>
              <a:gd name="connsiteX45-987" fmla="*/ 1246249 w 2487611"/>
              <a:gd name="connsiteY45-988" fmla="*/ 627654 h 4123169"/>
              <a:gd name="connsiteX46-989" fmla="*/ 1237076 w 2487611"/>
              <a:gd name="connsiteY46-990" fmla="*/ 5440 h 4123169"/>
              <a:gd name="connsiteX47-991" fmla="*/ 1243449 w 2487611"/>
              <a:gd name="connsiteY47-992" fmla="*/ 116355 h 4123169"/>
              <a:gd name="connsiteX48-993" fmla="*/ 1231224 w 2487611"/>
              <a:gd name="connsiteY48-994" fmla="*/ 0 h 4123169"/>
              <a:gd name="connsiteX49-995" fmla="*/ 1891856 w 2487611"/>
              <a:gd name="connsiteY49-996" fmla="*/ 718643 h 4123169"/>
              <a:gd name="connsiteX50-997" fmla="*/ 2096831 w 2487611"/>
              <a:gd name="connsiteY50-998" fmla="*/ 1557910 h 4123169"/>
              <a:gd name="connsiteX51-999" fmla="*/ 2003408 w 2487611"/>
              <a:gd name="connsiteY51-1000" fmla="*/ 2059495 h 4123169"/>
              <a:gd name="connsiteX52-1001" fmla="*/ 2224895 w 2487611"/>
              <a:gd name="connsiteY52-1002" fmla="*/ 2194855 h 4123169"/>
              <a:gd name="connsiteX53-1003" fmla="*/ 2487611 w 2487611"/>
              <a:gd name="connsiteY53-1004" fmla="*/ 2925010 h 4123169"/>
              <a:gd name="connsiteX54-1005" fmla="*/ 1777602 w 2487611"/>
              <a:gd name="connsiteY54-1006" fmla="*/ 2661024 h 4123169"/>
              <a:gd name="connsiteX55-1007" fmla="*/ 1697050 w 2487611"/>
              <a:gd name="connsiteY55-1008" fmla="*/ 2809004 h 4123169"/>
              <a:gd name="connsiteX56-1009" fmla="*/ 789847 w 2487611"/>
              <a:gd name="connsiteY56-1010" fmla="*/ 2809004 h 4123169"/>
              <a:gd name="connsiteX57-1011" fmla="*/ 709405 w 2487611"/>
              <a:gd name="connsiteY57-1012" fmla="*/ 2661249 h 4123169"/>
              <a:gd name="connsiteX58-1013" fmla="*/ 0 w 2487611"/>
              <a:gd name="connsiteY58-1014" fmla="*/ 2925010 h 4123169"/>
              <a:gd name="connsiteX59-1015" fmla="*/ 262716 w 2487611"/>
              <a:gd name="connsiteY59-1016" fmla="*/ 2194855 h 4123169"/>
              <a:gd name="connsiteX60-1017" fmla="*/ 483603 w 2487611"/>
              <a:gd name="connsiteY60-1018" fmla="*/ 2059861 h 4123169"/>
              <a:gd name="connsiteX61-1019" fmla="*/ 390066 w 2487611"/>
              <a:gd name="connsiteY61-1020" fmla="*/ 1557910 h 4123169"/>
              <a:gd name="connsiteX62-1021" fmla="*/ 595041 w 2487611"/>
              <a:gd name="connsiteY62-1022" fmla="*/ 718643 h 4123169"/>
              <a:gd name="connsiteX63-1023" fmla="*/ 1237076 w 2487611"/>
              <a:gd name="connsiteY63-1024" fmla="*/ 5440 h 4123169"/>
              <a:gd name="connsiteX0-1025" fmla="*/ 1355591 w 2487611"/>
              <a:gd name="connsiteY0-1026" fmla="*/ 3197172 h 4123169"/>
              <a:gd name="connsiteX1-1027" fmla="*/ 1668701 w 2487611"/>
              <a:gd name="connsiteY1-1028" fmla="*/ 3497756 h 4123169"/>
              <a:gd name="connsiteX2-1029" fmla="*/ 1698103 w 2487611"/>
              <a:gd name="connsiteY2-1030" fmla="*/ 3841399 h 4123169"/>
              <a:gd name="connsiteX3-1031" fmla="*/ 1503571 w 2487611"/>
              <a:gd name="connsiteY3-1032" fmla="*/ 3623907 h 4123169"/>
              <a:gd name="connsiteX4-1033" fmla="*/ 1461585 w 2487611"/>
              <a:gd name="connsiteY4-1034" fmla="*/ 3837648 h 4123169"/>
              <a:gd name="connsiteX5-1035" fmla="*/ 1244671 w 2487611"/>
              <a:gd name="connsiteY5-1036" fmla="*/ 4123169 h 4123169"/>
              <a:gd name="connsiteX6-1037" fmla="*/ 1079392 w 2487611"/>
              <a:gd name="connsiteY6-1038" fmla="*/ 3817410 h 4123169"/>
              <a:gd name="connsiteX7-1039" fmla="*/ 987763 w 2487611"/>
              <a:gd name="connsiteY7-1040" fmla="*/ 3685212 h 4123169"/>
              <a:gd name="connsiteX8-1041" fmla="*/ 854400 w 2487611"/>
              <a:gd name="connsiteY8-1042" fmla="*/ 3751934 h 4123169"/>
              <a:gd name="connsiteX9-1043" fmla="*/ 869102 w 2487611"/>
              <a:gd name="connsiteY9-1044" fmla="*/ 3428519 h 4123169"/>
              <a:gd name="connsiteX10-1045" fmla="*/ 1052587 w 2487611"/>
              <a:gd name="connsiteY10-1046" fmla="*/ 3230974 h 4123169"/>
              <a:gd name="connsiteX11-1047" fmla="*/ 1019981 w 2487611"/>
              <a:gd name="connsiteY11-1048" fmla="*/ 3274997 h 4123169"/>
              <a:gd name="connsiteX12-1049" fmla="*/ 1012121 w 2487611"/>
              <a:gd name="connsiteY12-1050" fmla="*/ 3447914 h 4123169"/>
              <a:gd name="connsiteX13-1051" fmla="*/ 1083424 w 2487611"/>
              <a:gd name="connsiteY13-1052" fmla="*/ 3412241 h 4123169"/>
              <a:gd name="connsiteX14-1053" fmla="*/ 1132416 w 2487611"/>
              <a:gd name="connsiteY14-1054" fmla="*/ 3482921 h 4123169"/>
              <a:gd name="connsiteX15-1055" fmla="*/ 1220783 w 2487611"/>
              <a:gd name="connsiteY15-1056" fmla="*/ 3646398 h 4123169"/>
              <a:gd name="connsiteX16-1057" fmla="*/ 1336759 w 2487611"/>
              <a:gd name="connsiteY16-1058" fmla="*/ 3493741 h 4123169"/>
              <a:gd name="connsiteX17-1059" fmla="*/ 1359207 w 2487611"/>
              <a:gd name="connsiteY17-1060" fmla="*/ 3379462 h 4123169"/>
              <a:gd name="connsiteX18-1061" fmla="*/ 1463216 w 2487611"/>
              <a:gd name="connsiteY18-1062" fmla="*/ 3495746 h 4123169"/>
              <a:gd name="connsiteX19-1063" fmla="*/ 1447496 w 2487611"/>
              <a:gd name="connsiteY19-1064" fmla="*/ 3312014 h 4123169"/>
              <a:gd name="connsiteX20-1065" fmla="*/ 1355591 w 2487611"/>
              <a:gd name="connsiteY20-1066" fmla="*/ 3197172 h 4123169"/>
              <a:gd name="connsiteX21-1067" fmla="*/ 803026 w 2487611"/>
              <a:gd name="connsiteY21-1068" fmla="*/ 2889607 h 4123169"/>
              <a:gd name="connsiteX22-1069" fmla="*/ 1689473 w 2487611"/>
              <a:gd name="connsiteY22-1070" fmla="*/ 2889607 h 4123169"/>
              <a:gd name="connsiteX23-1071" fmla="*/ 1482985 w 2487611"/>
              <a:gd name="connsiteY23-1072" fmla="*/ 3169655 h 4123169"/>
              <a:gd name="connsiteX24-1073" fmla="*/ 1009514 w 2487611"/>
              <a:gd name="connsiteY24-1074" fmla="*/ 3169655 h 4123169"/>
              <a:gd name="connsiteX25-1075" fmla="*/ 803026 w 2487611"/>
              <a:gd name="connsiteY25-1076" fmla="*/ 2889607 h 4123169"/>
              <a:gd name="connsiteX26-1077" fmla="*/ 1246249 w 2487611"/>
              <a:gd name="connsiteY26-1078" fmla="*/ 1589542 h 4123169"/>
              <a:gd name="connsiteX27-1079" fmla="*/ 1346518 w 2487611"/>
              <a:gd name="connsiteY27-1080" fmla="*/ 1689811 h 4123169"/>
              <a:gd name="connsiteX28-1081" fmla="*/ 1246249 w 2487611"/>
              <a:gd name="connsiteY28-1082" fmla="*/ 1790080 h 4123169"/>
              <a:gd name="connsiteX29-1083" fmla="*/ 1145980 w 2487611"/>
              <a:gd name="connsiteY29-1084" fmla="*/ 1689811 h 4123169"/>
              <a:gd name="connsiteX30-1085" fmla="*/ 1246249 w 2487611"/>
              <a:gd name="connsiteY30-1086" fmla="*/ 1589542 h 4123169"/>
              <a:gd name="connsiteX31-1087" fmla="*/ 1246249 w 2487611"/>
              <a:gd name="connsiteY31-1088" fmla="*/ 1520036 h 4123169"/>
              <a:gd name="connsiteX32-1089" fmla="*/ 1076474 w 2487611"/>
              <a:gd name="connsiteY32-1090" fmla="*/ 1689811 h 4123169"/>
              <a:gd name="connsiteX33-1091" fmla="*/ 1246249 w 2487611"/>
              <a:gd name="connsiteY33-1092" fmla="*/ 1859586 h 4123169"/>
              <a:gd name="connsiteX34-1093" fmla="*/ 1416024 w 2487611"/>
              <a:gd name="connsiteY34-1094" fmla="*/ 1689811 h 4123169"/>
              <a:gd name="connsiteX35-1095" fmla="*/ 1246249 w 2487611"/>
              <a:gd name="connsiteY35-1096" fmla="*/ 1520036 h 4123169"/>
              <a:gd name="connsiteX36-1097" fmla="*/ 1246249 w 2487611"/>
              <a:gd name="connsiteY36-1098" fmla="*/ 766666 h 4123169"/>
              <a:gd name="connsiteX37-1099" fmla="*/ 1446787 w 2487611"/>
              <a:gd name="connsiteY37-1100" fmla="*/ 967204 h 4123169"/>
              <a:gd name="connsiteX38-1101" fmla="*/ 1246249 w 2487611"/>
              <a:gd name="connsiteY38-1102" fmla="*/ 1167742 h 4123169"/>
              <a:gd name="connsiteX39-1103" fmla="*/ 1045711 w 2487611"/>
              <a:gd name="connsiteY39-1104" fmla="*/ 967204 h 4123169"/>
              <a:gd name="connsiteX40-1105" fmla="*/ 1246249 w 2487611"/>
              <a:gd name="connsiteY40-1106" fmla="*/ 766666 h 4123169"/>
              <a:gd name="connsiteX41-1107" fmla="*/ 1246249 w 2487611"/>
              <a:gd name="connsiteY41-1108" fmla="*/ 627654 h 4123169"/>
              <a:gd name="connsiteX42-1109" fmla="*/ 906699 w 2487611"/>
              <a:gd name="connsiteY42-1110" fmla="*/ 967204 h 4123169"/>
              <a:gd name="connsiteX43-1111" fmla="*/ 1246249 w 2487611"/>
              <a:gd name="connsiteY43-1112" fmla="*/ 1306754 h 4123169"/>
              <a:gd name="connsiteX44-1113" fmla="*/ 1585799 w 2487611"/>
              <a:gd name="connsiteY44-1114" fmla="*/ 967204 h 4123169"/>
              <a:gd name="connsiteX45-1115" fmla="*/ 1246249 w 2487611"/>
              <a:gd name="connsiteY45-1116" fmla="*/ 627654 h 4123169"/>
              <a:gd name="connsiteX46-1117" fmla="*/ 1238115 w 2487611"/>
              <a:gd name="connsiteY46-1118" fmla="*/ 24870 h 4123169"/>
              <a:gd name="connsiteX47-1119" fmla="*/ 1243449 w 2487611"/>
              <a:gd name="connsiteY47-1120" fmla="*/ 116355 h 4123169"/>
              <a:gd name="connsiteX48-1121" fmla="*/ 1231224 w 2487611"/>
              <a:gd name="connsiteY48-1122" fmla="*/ 0 h 4123169"/>
              <a:gd name="connsiteX49-1123" fmla="*/ 1891856 w 2487611"/>
              <a:gd name="connsiteY49-1124" fmla="*/ 718643 h 4123169"/>
              <a:gd name="connsiteX50-1125" fmla="*/ 2096831 w 2487611"/>
              <a:gd name="connsiteY50-1126" fmla="*/ 1557910 h 4123169"/>
              <a:gd name="connsiteX51-1127" fmla="*/ 2003408 w 2487611"/>
              <a:gd name="connsiteY51-1128" fmla="*/ 2059495 h 4123169"/>
              <a:gd name="connsiteX52-1129" fmla="*/ 2224895 w 2487611"/>
              <a:gd name="connsiteY52-1130" fmla="*/ 2194855 h 4123169"/>
              <a:gd name="connsiteX53-1131" fmla="*/ 2487611 w 2487611"/>
              <a:gd name="connsiteY53-1132" fmla="*/ 2925010 h 4123169"/>
              <a:gd name="connsiteX54-1133" fmla="*/ 1777602 w 2487611"/>
              <a:gd name="connsiteY54-1134" fmla="*/ 2661024 h 4123169"/>
              <a:gd name="connsiteX55-1135" fmla="*/ 1697050 w 2487611"/>
              <a:gd name="connsiteY55-1136" fmla="*/ 2809004 h 4123169"/>
              <a:gd name="connsiteX56-1137" fmla="*/ 789847 w 2487611"/>
              <a:gd name="connsiteY56-1138" fmla="*/ 2809004 h 4123169"/>
              <a:gd name="connsiteX57-1139" fmla="*/ 709405 w 2487611"/>
              <a:gd name="connsiteY57-1140" fmla="*/ 2661249 h 4123169"/>
              <a:gd name="connsiteX58-1141" fmla="*/ 0 w 2487611"/>
              <a:gd name="connsiteY58-1142" fmla="*/ 2925010 h 4123169"/>
              <a:gd name="connsiteX59-1143" fmla="*/ 262716 w 2487611"/>
              <a:gd name="connsiteY59-1144" fmla="*/ 2194855 h 4123169"/>
              <a:gd name="connsiteX60-1145" fmla="*/ 483603 w 2487611"/>
              <a:gd name="connsiteY60-1146" fmla="*/ 2059861 h 4123169"/>
              <a:gd name="connsiteX61-1147" fmla="*/ 390066 w 2487611"/>
              <a:gd name="connsiteY61-1148" fmla="*/ 1557910 h 4123169"/>
              <a:gd name="connsiteX62-1149" fmla="*/ 595041 w 2487611"/>
              <a:gd name="connsiteY62-1150" fmla="*/ 718643 h 4123169"/>
              <a:gd name="connsiteX63-1151" fmla="*/ 1238115 w 2487611"/>
              <a:gd name="connsiteY63-1152" fmla="*/ 24870 h 4123169"/>
              <a:gd name="connsiteX0-1153" fmla="*/ 1355591 w 2487611"/>
              <a:gd name="connsiteY0-1154" fmla="*/ 3172302 h 4098299"/>
              <a:gd name="connsiteX1-1155" fmla="*/ 1668701 w 2487611"/>
              <a:gd name="connsiteY1-1156" fmla="*/ 3472886 h 4098299"/>
              <a:gd name="connsiteX2-1157" fmla="*/ 1698103 w 2487611"/>
              <a:gd name="connsiteY2-1158" fmla="*/ 3816529 h 4098299"/>
              <a:gd name="connsiteX3-1159" fmla="*/ 1503571 w 2487611"/>
              <a:gd name="connsiteY3-1160" fmla="*/ 3599037 h 4098299"/>
              <a:gd name="connsiteX4-1161" fmla="*/ 1461585 w 2487611"/>
              <a:gd name="connsiteY4-1162" fmla="*/ 3812778 h 4098299"/>
              <a:gd name="connsiteX5-1163" fmla="*/ 1244671 w 2487611"/>
              <a:gd name="connsiteY5-1164" fmla="*/ 4098299 h 4098299"/>
              <a:gd name="connsiteX6-1165" fmla="*/ 1079392 w 2487611"/>
              <a:gd name="connsiteY6-1166" fmla="*/ 3792540 h 4098299"/>
              <a:gd name="connsiteX7-1167" fmla="*/ 987763 w 2487611"/>
              <a:gd name="connsiteY7-1168" fmla="*/ 3660342 h 4098299"/>
              <a:gd name="connsiteX8-1169" fmla="*/ 854400 w 2487611"/>
              <a:gd name="connsiteY8-1170" fmla="*/ 3727064 h 4098299"/>
              <a:gd name="connsiteX9-1171" fmla="*/ 869102 w 2487611"/>
              <a:gd name="connsiteY9-1172" fmla="*/ 3403649 h 4098299"/>
              <a:gd name="connsiteX10-1173" fmla="*/ 1052587 w 2487611"/>
              <a:gd name="connsiteY10-1174" fmla="*/ 3206104 h 4098299"/>
              <a:gd name="connsiteX11-1175" fmla="*/ 1019981 w 2487611"/>
              <a:gd name="connsiteY11-1176" fmla="*/ 3250127 h 4098299"/>
              <a:gd name="connsiteX12-1177" fmla="*/ 1012121 w 2487611"/>
              <a:gd name="connsiteY12-1178" fmla="*/ 3423044 h 4098299"/>
              <a:gd name="connsiteX13-1179" fmla="*/ 1083424 w 2487611"/>
              <a:gd name="connsiteY13-1180" fmla="*/ 3387371 h 4098299"/>
              <a:gd name="connsiteX14-1181" fmla="*/ 1132416 w 2487611"/>
              <a:gd name="connsiteY14-1182" fmla="*/ 3458051 h 4098299"/>
              <a:gd name="connsiteX15-1183" fmla="*/ 1220783 w 2487611"/>
              <a:gd name="connsiteY15-1184" fmla="*/ 3621528 h 4098299"/>
              <a:gd name="connsiteX16-1185" fmla="*/ 1336759 w 2487611"/>
              <a:gd name="connsiteY16-1186" fmla="*/ 3468871 h 4098299"/>
              <a:gd name="connsiteX17-1187" fmla="*/ 1359207 w 2487611"/>
              <a:gd name="connsiteY17-1188" fmla="*/ 3354592 h 4098299"/>
              <a:gd name="connsiteX18-1189" fmla="*/ 1463216 w 2487611"/>
              <a:gd name="connsiteY18-1190" fmla="*/ 3470876 h 4098299"/>
              <a:gd name="connsiteX19-1191" fmla="*/ 1447496 w 2487611"/>
              <a:gd name="connsiteY19-1192" fmla="*/ 3287144 h 4098299"/>
              <a:gd name="connsiteX20-1193" fmla="*/ 1355591 w 2487611"/>
              <a:gd name="connsiteY20-1194" fmla="*/ 3172302 h 4098299"/>
              <a:gd name="connsiteX21-1195" fmla="*/ 803026 w 2487611"/>
              <a:gd name="connsiteY21-1196" fmla="*/ 2864737 h 4098299"/>
              <a:gd name="connsiteX22-1197" fmla="*/ 1689473 w 2487611"/>
              <a:gd name="connsiteY22-1198" fmla="*/ 2864737 h 4098299"/>
              <a:gd name="connsiteX23-1199" fmla="*/ 1482985 w 2487611"/>
              <a:gd name="connsiteY23-1200" fmla="*/ 3144785 h 4098299"/>
              <a:gd name="connsiteX24-1201" fmla="*/ 1009514 w 2487611"/>
              <a:gd name="connsiteY24-1202" fmla="*/ 3144785 h 4098299"/>
              <a:gd name="connsiteX25-1203" fmla="*/ 803026 w 2487611"/>
              <a:gd name="connsiteY25-1204" fmla="*/ 2864737 h 4098299"/>
              <a:gd name="connsiteX26-1205" fmla="*/ 1246249 w 2487611"/>
              <a:gd name="connsiteY26-1206" fmla="*/ 1564672 h 4098299"/>
              <a:gd name="connsiteX27-1207" fmla="*/ 1346518 w 2487611"/>
              <a:gd name="connsiteY27-1208" fmla="*/ 1664941 h 4098299"/>
              <a:gd name="connsiteX28-1209" fmla="*/ 1246249 w 2487611"/>
              <a:gd name="connsiteY28-1210" fmla="*/ 1765210 h 4098299"/>
              <a:gd name="connsiteX29-1211" fmla="*/ 1145980 w 2487611"/>
              <a:gd name="connsiteY29-1212" fmla="*/ 1664941 h 4098299"/>
              <a:gd name="connsiteX30-1213" fmla="*/ 1246249 w 2487611"/>
              <a:gd name="connsiteY30-1214" fmla="*/ 1564672 h 4098299"/>
              <a:gd name="connsiteX31-1215" fmla="*/ 1246249 w 2487611"/>
              <a:gd name="connsiteY31-1216" fmla="*/ 1495166 h 4098299"/>
              <a:gd name="connsiteX32-1217" fmla="*/ 1076474 w 2487611"/>
              <a:gd name="connsiteY32-1218" fmla="*/ 1664941 h 4098299"/>
              <a:gd name="connsiteX33-1219" fmla="*/ 1246249 w 2487611"/>
              <a:gd name="connsiteY33-1220" fmla="*/ 1834716 h 4098299"/>
              <a:gd name="connsiteX34-1221" fmla="*/ 1416024 w 2487611"/>
              <a:gd name="connsiteY34-1222" fmla="*/ 1664941 h 4098299"/>
              <a:gd name="connsiteX35-1223" fmla="*/ 1246249 w 2487611"/>
              <a:gd name="connsiteY35-1224" fmla="*/ 1495166 h 4098299"/>
              <a:gd name="connsiteX36-1225" fmla="*/ 1246249 w 2487611"/>
              <a:gd name="connsiteY36-1226" fmla="*/ 741796 h 4098299"/>
              <a:gd name="connsiteX37-1227" fmla="*/ 1446787 w 2487611"/>
              <a:gd name="connsiteY37-1228" fmla="*/ 942334 h 4098299"/>
              <a:gd name="connsiteX38-1229" fmla="*/ 1246249 w 2487611"/>
              <a:gd name="connsiteY38-1230" fmla="*/ 1142872 h 4098299"/>
              <a:gd name="connsiteX39-1231" fmla="*/ 1045711 w 2487611"/>
              <a:gd name="connsiteY39-1232" fmla="*/ 942334 h 4098299"/>
              <a:gd name="connsiteX40-1233" fmla="*/ 1246249 w 2487611"/>
              <a:gd name="connsiteY40-1234" fmla="*/ 741796 h 4098299"/>
              <a:gd name="connsiteX41-1235" fmla="*/ 1246249 w 2487611"/>
              <a:gd name="connsiteY41-1236" fmla="*/ 602784 h 4098299"/>
              <a:gd name="connsiteX42-1237" fmla="*/ 906699 w 2487611"/>
              <a:gd name="connsiteY42-1238" fmla="*/ 942334 h 4098299"/>
              <a:gd name="connsiteX43-1239" fmla="*/ 1246249 w 2487611"/>
              <a:gd name="connsiteY43-1240" fmla="*/ 1281884 h 4098299"/>
              <a:gd name="connsiteX44-1241" fmla="*/ 1585799 w 2487611"/>
              <a:gd name="connsiteY44-1242" fmla="*/ 942334 h 4098299"/>
              <a:gd name="connsiteX45-1243" fmla="*/ 1246249 w 2487611"/>
              <a:gd name="connsiteY45-1244" fmla="*/ 602784 h 4098299"/>
              <a:gd name="connsiteX46-1245" fmla="*/ 1238115 w 2487611"/>
              <a:gd name="connsiteY46-1246" fmla="*/ 0 h 4098299"/>
              <a:gd name="connsiteX47-1247" fmla="*/ 1243449 w 2487611"/>
              <a:gd name="connsiteY47-1248" fmla="*/ 91485 h 4098299"/>
              <a:gd name="connsiteX48-1249" fmla="*/ 1229544 w 2487611"/>
              <a:gd name="connsiteY48-1250" fmla="*/ 4448 h 4098299"/>
              <a:gd name="connsiteX49-1251" fmla="*/ 1891856 w 2487611"/>
              <a:gd name="connsiteY49-1252" fmla="*/ 693773 h 4098299"/>
              <a:gd name="connsiteX50-1253" fmla="*/ 2096831 w 2487611"/>
              <a:gd name="connsiteY50-1254" fmla="*/ 1533040 h 4098299"/>
              <a:gd name="connsiteX51-1255" fmla="*/ 2003408 w 2487611"/>
              <a:gd name="connsiteY51-1256" fmla="*/ 2034625 h 4098299"/>
              <a:gd name="connsiteX52-1257" fmla="*/ 2224895 w 2487611"/>
              <a:gd name="connsiteY52-1258" fmla="*/ 2169985 h 4098299"/>
              <a:gd name="connsiteX53-1259" fmla="*/ 2487611 w 2487611"/>
              <a:gd name="connsiteY53-1260" fmla="*/ 2900140 h 4098299"/>
              <a:gd name="connsiteX54-1261" fmla="*/ 1777602 w 2487611"/>
              <a:gd name="connsiteY54-1262" fmla="*/ 2636154 h 4098299"/>
              <a:gd name="connsiteX55-1263" fmla="*/ 1697050 w 2487611"/>
              <a:gd name="connsiteY55-1264" fmla="*/ 2784134 h 4098299"/>
              <a:gd name="connsiteX56-1265" fmla="*/ 789847 w 2487611"/>
              <a:gd name="connsiteY56-1266" fmla="*/ 2784134 h 4098299"/>
              <a:gd name="connsiteX57-1267" fmla="*/ 709405 w 2487611"/>
              <a:gd name="connsiteY57-1268" fmla="*/ 2636379 h 4098299"/>
              <a:gd name="connsiteX58-1269" fmla="*/ 0 w 2487611"/>
              <a:gd name="connsiteY58-1270" fmla="*/ 2900140 h 4098299"/>
              <a:gd name="connsiteX59-1271" fmla="*/ 262716 w 2487611"/>
              <a:gd name="connsiteY59-1272" fmla="*/ 2169985 h 4098299"/>
              <a:gd name="connsiteX60-1273" fmla="*/ 483603 w 2487611"/>
              <a:gd name="connsiteY60-1274" fmla="*/ 2034991 h 4098299"/>
              <a:gd name="connsiteX61-1275" fmla="*/ 390066 w 2487611"/>
              <a:gd name="connsiteY61-1276" fmla="*/ 1533040 h 4098299"/>
              <a:gd name="connsiteX62-1277" fmla="*/ 595041 w 2487611"/>
              <a:gd name="connsiteY62-1278" fmla="*/ 693773 h 4098299"/>
              <a:gd name="connsiteX63-1279" fmla="*/ 1238115 w 2487611"/>
              <a:gd name="connsiteY63-1280" fmla="*/ 0 h 4098299"/>
              <a:gd name="connsiteX0-1281" fmla="*/ 1355591 w 2487611"/>
              <a:gd name="connsiteY0-1282" fmla="*/ 3167854 h 4093851"/>
              <a:gd name="connsiteX1-1283" fmla="*/ 1668701 w 2487611"/>
              <a:gd name="connsiteY1-1284" fmla="*/ 3468438 h 4093851"/>
              <a:gd name="connsiteX2-1285" fmla="*/ 1698103 w 2487611"/>
              <a:gd name="connsiteY2-1286" fmla="*/ 3812081 h 4093851"/>
              <a:gd name="connsiteX3-1287" fmla="*/ 1503571 w 2487611"/>
              <a:gd name="connsiteY3-1288" fmla="*/ 3594589 h 4093851"/>
              <a:gd name="connsiteX4-1289" fmla="*/ 1461585 w 2487611"/>
              <a:gd name="connsiteY4-1290" fmla="*/ 3808330 h 4093851"/>
              <a:gd name="connsiteX5-1291" fmla="*/ 1244671 w 2487611"/>
              <a:gd name="connsiteY5-1292" fmla="*/ 4093851 h 4093851"/>
              <a:gd name="connsiteX6-1293" fmla="*/ 1079392 w 2487611"/>
              <a:gd name="connsiteY6-1294" fmla="*/ 3788092 h 4093851"/>
              <a:gd name="connsiteX7-1295" fmla="*/ 987763 w 2487611"/>
              <a:gd name="connsiteY7-1296" fmla="*/ 3655894 h 4093851"/>
              <a:gd name="connsiteX8-1297" fmla="*/ 854400 w 2487611"/>
              <a:gd name="connsiteY8-1298" fmla="*/ 3722616 h 4093851"/>
              <a:gd name="connsiteX9-1299" fmla="*/ 869102 w 2487611"/>
              <a:gd name="connsiteY9-1300" fmla="*/ 3399201 h 4093851"/>
              <a:gd name="connsiteX10-1301" fmla="*/ 1052587 w 2487611"/>
              <a:gd name="connsiteY10-1302" fmla="*/ 3201656 h 4093851"/>
              <a:gd name="connsiteX11-1303" fmla="*/ 1019981 w 2487611"/>
              <a:gd name="connsiteY11-1304" fmla="*/ 3245679 h 4093851"/>
              <a:gd name="connsiteX12-1305" fmla="*/ 1012121 w 2487611"/>
              <a:gd name="connsiteY12-1306" fmla="*/ 3418596 h 4093851"/>
              <a:gd name="connsiteX13-1307" fmla="*/ 1083424 w 2487611"/>
              <a:gd name="connsiteY13-1308" fmla="*/ 3382923 h 4093851"/>
              <a:gd name="connsiteX14-1309" fmla="*/ 1132416 w 2487611"/>
              <a:gd name="connsiteY14-1310" fmla="*/ 3453603 h 4093851"/>
              <a:gd name="connsiteX15-1311" fmla="*/ 1220783 w 2487611"/>
              <a:gd name="connsiteY15-1312" fmla="*/ 3617080 h 4093851"/>
              <a:gd name="connsiteX16-1313" fmla="*/ 1336759 w 2487611"/>
              <a:gd name="connsiteY16-1314" fmla="*/ 3464423 h 4093851"/>
              <a:gd name="connsiteX17-1315" fmla="*/ 1359207 w 2487611"/>
              <a:gd name="connsiteY17-1316" fmla="*/ 3350144 h 4093851"/>
              <a:gd name="connsiteX18-1317" fmla="*/ 1463216 w 2487611"/>
              <a:gd name="connsiteY18-1318" fmla="*/ 3466428 h 4093851"/>
              <a:gd name="connsiteX19-1319" fmla="*/ 1447496 w 2487611"/>
              <a:gd name="connsiteY19-1320" fmla="*/ 3282696 h 4093851"/>
              <a:gd name="connsiteX20-1321" fmla="*/ 1355591 w 2487611"/>
              <a:gd name="connsiteY20-1322" fmla="*/ 3167854 h 4093851"/>
              <a:gd name="connsiteX21-1323" fmla="*/ 803026 w 2487611"/>
              <a:gd name="connsiteY21-1324" fmla="*/ 2860289 h 4093851"/>
              <a:gd name="connsiteX22-1325" fmla="*/ 1689473 w 2487611"/>
              <a:gd name="connsiteY22-1326" fmla="*/ 2860289 h 4093851"/>
              <a:gd name="connsiteX23-1327" fmla="*/ 1482985 w 2487611"/>
              <a:gd name="connsiteY23-1328" fmla="*/ 3140337 h 4093851"/>
              <a:gd name="connsiteX24-1329" fmla="*/ 1009514 w 2487611"/>
              <a:gd name="connsiteY24-1330" fmla="*/ 3140337 h 4093851"/>
              <a:gd name="connsiteX25-1331" fmla="*/ 803026 w 2487611"/>
              <a:gd name="connsiteY25-1332" fmla="*/ 2860289 h 4093851"/>
              <a:gd name="connsiteX26-1333" fmla="*/ 1246249 w 2487611"/>
              <a:gd name="connsiteY26-1334" fmla="*/ 1560224 h 4093851"/>
              <a:gd name="connsiteX27-1335" fmla="*/ 1346518 w 2487611"/>
              <a:gd name="connsiteY27-1336" fmla="*/ 1660493 h 4093851"/>
              <a:gd name="connsiteX28-1337" fmla="*/ 1246249 w 2487611"/>
              <a:gd name="connsiteY28-1338" fmla="*/ 1760762 h 4093851"/>
              <a:gd name="connsiteX29-1339" fmla="*/ 1145980 w 2487611"/>
              <a:gd name="connsiteY29-1340" fmla="*/ 1660493 h 4093851"/>
              <a:gd name="connsiteX30-1341" fmla="*/ 1246249 w 2487611"/>
              <a:gd name="connsiteY30-1342" fmla="*/ 1560224 h 4093851"/>
              <a:gd name="connsiteX31-1343" fmla="*/ 1246249 w 2487611"/>
              <a:gd name="connsiteY31-1344" fmla="*/ 1490718 h 4093851"/>
              <a:gd name="connsiteX32-1345" fmla="*/ 1076474 w 2487611"/>
              <a:gd name="connsiteY32-1346" fmla="*/ 1660493 h 4093851"/>
              <a:gd name="connsiteX33-1347" fmla="*/ 1246249 w 2487611"/>
              <a:gd name="connsiteY33-1348" fmla="*/ 1830268 h 4093851"/>
              <a:gd name="connsiteX34-1349" fmla="*/ 1416024 w 2487611"/>
              <a:gd name="connsiteY34-1350" fmla="*/ 1660493 h 4093851"/>
              <a:gd name="connsiteX35-1351" fmla="*/ 1246249 w 2487611"/>
              <a:gd name="connsiteY35-1352" fmla="*/ 1490718 h 4093851"/>
              <a:gd name="connsiteX36-1353" fmla="*/ 1246249 w 2487611"/>
              <a:gd name="connsiteY36-1354" fmla="*/ 737348 h 4093851"/>
              <a:gd name="connsiteX37-1355" fmla="*/ 1446787 w 2487611"/>
              <a:gd name="connsiteY37-1356" fmla="*/ 937886 h 4093851"/>
              <a:gd name="connsiteX38-1357" fmla="*/ 1246249 w 2487611"/>
              <a:gd name="connsiteY38-1358" fmla="*/ 1138424 h 4093851"/>
              <a:gd name="connsiteX39-1359" fmla="*/ 1045711 w 2487611"/>
              <a:gd name="connsiteY39-1360" fmla="*/ 937886 h 4093851"/>
              <a:gd name="connsiteX40-1361" fmla="*/ 1246249 w 2487611"/>
              <a:gd name="connsiteY40-1362" fmla="*/ 737348 h 4093851"/>
              <a:gd name="connsiteX41-1363" fmla="*/ 1246249 w 2487611"/>
              <a:gd name="connsiteY41-1364" fmla="*/ 598336 h 4093851"/>
              <a:gd name="connsiteX42-1365" fmla="*/ 906699 w 2487611"/>
              <a:gd name="connsiteY42-1366" fmla="*/ 937886 h 4093851"/>
              <a:gd name="connsiteX43-1367" fmla="*/ 1246249 w 2487611"/>
              <a:gd name="connsiteY43-1368" fmla="*/ 1277436 h 4093851"/>
              <a:gd name="connsiteX44-1369" fmla="*/ 1585799 w 2487611"/>
              <a:gd name="connsiteY44-1370" fmla="*/ 937886 h 4093851"/>
              <a:gd name="connsiteX45-1371" fmla="*/ 1246249 w 2487611"/>
              <a:gd name="connsiteY45-1372" fmla="*/ 598336 h 4093851"/>
              <a:gd name="connsiteX46-1373" fmla="*/ 1225855 w 2487611"/>
              <a:gd name="connsiteY46-1374" fmla="*/ 9198 h 4093851"/>
              <a:gd name="connsiteX47-1375" fmla="*/ 1243449 w 2487611"/>
              <a:gd name="connsiteY47-1376" fmla="*/ 87037 h 4093851"/>
              <a:gd name="connsiteX48-1377" fmla="*/ 1229544 w 2487611"/>
              <a:gd name="connsiteY48-1378" fmla="*/ 0 h 4093851"/>
              <a:gd name="connsiteX49-1379" fmla="*/ 1891856 w 2487611"/>
              <a:gd name="connsiteY49-1380" fmla="*/ 689325 h 4093851"/>
              <a:gd name="connsiteX50-1381" fmla="*/ 2096831 w 2487611"/>
              <a:gd name="connsiteY50-1382" fmla="*/ 1528592 h 4093851"/>
              <a:gd name="connsiteX51-1383" fmla="*/ 2003408 w 2487611"/>
              <a:gd name="connsiteY51-1384" fmla="*/ 2030177 h 4093851"/>
              <a:gd name="connsiteX52-1385" fmla="*/ 2224895 w 2487611"/>
              <a:gd name="connsiteY52-1386" fmla="*/ 2165537 h 4093851"/>
              <a:gd name="connsiteX53-1387" fmla="*/ 2487611 w 2487611"/>
              <a:gd name="connsiteY53-1388" fmla="*/ 2895692 h 4093851"/>
              <a:gd name="connsiteX54-1389" fmla="*/ 1777602 w 2487611"/>
              <a:gd name="connsiteY54-1390" fmla="*/ 2631706 h 4093851"/>
              <a:gd name="connsiteX55-1391" fmla="*/ 1697050 w 2487611"/>
              <a:gd name="connsiteY55-1392" fmla="*/ 2779686 h 4093851"/>
              <a:gd name="connsiteX56-1393" fmla="*/ 789847 w 2487611"/>
              <a:gd name="connsiteY56-1394" fmla="*/ 2779686 h 4093851"/>
              <a:gd name="connsiteX57-1395" fmla="*/ 709405 w 2487611"/>
              <a:gd name="connsiteY57-1396" fmla="*/ 2631931 h 4093851"/>
              <a:gd name="connsiteX58-1397" fmla="*/ 0 w 2487611"/>
              <a:gd name="connsiteY58-1398" fmla="*/ 2895692 h 4093851"/>
              <a:gd name="connsiteX59-1399" fmla="*/ 262716 w 2487611"/>
              <a:gd name="connsiteY59-1400" fmla="*/ 2165537 h 4093851"/>
              <a:gd name="connsiteX60-1401" fmla="*/ 483603 w 2487611"/>
              <a:gd name="connsiteY60-1402" fmla="*/ 2030543 h 4093851"/>
              <a:gd name="connsiteX61-1403" fmla="*/ 390066 w 2487611"/>
              <a:gd name="connsiteY61-1404" fmla="*/ 1528592 h 4093851"/>
              <a:gd name="connsiteX62-1405" fmla="*/ 595041 w 2487611"/>
              <a:gd name="connsiteY62-1406" fmla="*/ 689325 h 4093851"/>
              <a:gd name="connsiteX63-1407" fmla="*/ 1225855 w 2487611"/>
              <a:gd name="connsiteY63-1408" fmla="*/ 9198 h 4093851"/>
              <a:gd name="connsiteX0-1409" fmla="*/ 1355591 w 2487611"/>
              <a:gd name="connsiteY0-1410" fmla="*/ 3167854 h 4093851"/>
              <a:gd name="connsiteX1-1411" fmla="*/ 1668701 w 2487611"/>
              <a:gd name="connsiteY1-1412" fmla="*/ 3468438 h 4093851"/>
              <a:gd name="connsiteX2-1413" fmla="*/ 1698103 w 2487611"/>
              <a:gd name="connsiteY2-1414" fmla="*/ 3812081 h 4093851"/>
              <a:gd name="connsiteX3-1415" fmla="*/ 1503571 w 2487611"/>
              <a:gd name="connsiteY3-1416" fmla="*/ 3594589 h 4093851"/>
              <a:gd name="connsiteX4-1417" fmla="*/ 1461585 w 2487611"/>
              <a:gd name="connsiteY4-1418" fmla="*/ 3808330 h 4093851"/>
              <a:gd name="connsiteX5-1419" fmla="*/ 1244671 w 2487611"/>
              <a:gd name="connsiteY5-1420" fmla="*/ 4093851 h 4093851"/>
              <a:gd name="connsiteX6-1421" fmla="*/ 1079392 w 2487611"/>
              <a:gd name="connsiteY6-1422" fmla="*/ 3788092 h 4093851"/>
              <a:gd name="connsiteX7-1423" fmla="*/ 987763 w 2487611"/>
              <a:gd name="connsiteY7-1424" fmla="*/ 3655894 h 4093851"/>
              <a:gd name="connsiteX8-1425" fmla="*/ 854400 w 2487611"/>
              <a:gd name="connsiteY8-1426" fmla="*/ 3722616 h 4093851"/>
              <a:gd name="connsiteX9-1427" fmla="*/ 869102 w 2487611"/>
              <a:gd name="connsiteY9-1428" fmla="*/ 3399201 h 4093851"/>
              <a:gd name="connsiteX10-1429" fmla="*/ 1052587 w 2487611"/>
              <a:gd name="connsiteY10-1430" fmla="*/ 3201656 h 4093851"/>
              <a:gd name="connsiteX11-1431" fmla="*/ 1019981 w 2487611"/>
              <a:gd name="connsiteY11-1432" fmla="*/ 3245679 h 4093851"/>
              <a:gd name="connsiteX12-1433" fmla="*/ 1012121 w 2487611"/>
              <a:gd name="connsiteY12-1434" fmla="*/ 3418596 h 4093851"/>
              <a:gd name="connsiteX13-1435" fmla="*/ 1083424 w 2487611"/>
              <a:gd name="connsiteY13-1436" fmla="*/ 3382923 h 4093851"/>
              <a:gd name="connsiteX14-1437" fmla="*/ 1132416 w 2487611"/>
              <a:gd name="connsiteY14-1438" fmla="*/ 3453603 h 4093851"/>
              <a:gd name="connsiteX15-1439" fmla="*/ 1220783 w 2487611"/>
              <a:gd name="connsiteY15-1440" fmla="*/ 3617080 h 4093851"/>
              <a:gd name="connsiteX16-1441" fmla="*/ 1336759 w 2487611"/>
              <a:gd name="connsiteY16-1442" fmla="*/ 3464423 h 4093851"/>
              <a:gd name="connsiteX17-1443" fmla="*/ 1359207 w 2487611"/>
              <a:gd name="connsiteY17-1444" fmla="*/ 3350144 h 4093851"/>
              <a:gd name="connsiteX18-1445" fmla="*/ 1463216 w 2487611"/>
              <a:gd name="connsiteY18-1446" fmla="*/ 3466428 h 4093851"/>
              <a:gd name="connsiteX19-1447" fmla="*/ 1447496 w 2487611"/>
              <a:gd name="connsiteY19-1448" fmla="*/ 3282696 h 4093851"/>
              <a:gd name="connsiteX20-1449" fmla="*/ 1355591 w 2487611"/>
              <a:gd name="connsiteY20-1450" fmla="*/ 3167854 h 4093851"/>
              <a:gd name="connsiteX21-1451" fmla="*/ 803026 w 2487611"/>
              <a:gd name="connsiteY21-1452" fmla="*/ 2860289 h 4093851"/>
              <a:gd name="connsiteX22-1453" fmla="*/ 1689473 w 2487611"/>
              <a:gd name="connsiteY22-1454" fmla="*/ 2860289 h 4093851"/>
              <a:gd name="connsiteX23-1455" fmla="*/ 1482985 w 2487611"/>
              <a:gd name="connsiteY23-1456" fmla="*/ 3140337 h 4093851"/>
              <a:gd name="connsiteX24-1457" fmla="*/ 1009514 w 2487611"/>
              <a:gd name="connsiteY24-1458" fmla="*/ 3140337 h 4093851"/>
              <a:gd name="connsiteX25-1459" fmla="*/ 803026 w 2487611"/>
              <a:gd name="connsiteY25-1460" fmla="*/ 2860289 h 4093851"/>
              <a:gd name="connsiteX26-1461" fmla="*/ 1246249 w 2487611"/>
              <a:gd name="connsiteY26-1462" fmla="*/ 1560224 h 4093851"/>
              <a:gd name="connsiteX27-1463" fmla="*/ 1346518 w 2487611"/>
              <a:gd name="connsiteY27-1464" fmla="*/ 1660493 h 4093851"/>
              <a:gd name="connsiteX28-1465" fmla="*/ 1246249 w 2487611"/>
              <a:gd name="connsiteY28-1466" fmla="*/ 1760762 h 4093851"/>
              <a:gd name="connsiteX29-1467" fmla="*/ 1145980 w 2487611"/>
              <a:gd name="connsiteY29-1468" fmla="*/ 1660493 h 4093851"/>
              <a:gd name="connsiteX30-1469" fmla="*/ 1246249 w 2487611"/>
              <a:gd name="connsiteY30-1470" fmla="*/ 1560224 h 4093851"/>
              <a:gd name="connsiteX31-1471" fmla="*/ 1246249 w 2487611"/>
              <a:gd name="connsiteY31-1472" fmla="*/ 1490718 h 4093851"/>
              <a:gd name="connsiteX32-1473" fmla="*/ 1076474 w 2487611"/>
              <a:gd name="connsiteY32-1474" fmla="*/ 1660493 h 4093851"/>
              <a:gd name="connsiteX33-1475" fmla="*/ 1246249 w 2487611"/>
              <a:gd name="connsiteY33-1476" fmla="*/ 1830268 h 4093851"/>
              <a:gd name="connsiteX34-1477" fmla="*/ 1416024 w 2487611"/>
              <a:gd name="connsiteY34-1478" fmla="*/ 1660493 h 4093851"/>
              <a:gd name="connsiteX35-1479" fmla="*/ 1246249 w 2487611"/>
              <a:gd name="connsiteY35-1480" fmla="*/ 1490718 h 4093851"/>
              <a:gd name="connsiteX36-1481" fmla="*/ 1246249 w 2487611"/>
              <a:gd name="connsiteY36-1482" fmla="*/ 737348 h 4093851"/>
              <a:gd name="connsiteX37-1483" fmla="*/ 1446787 w 2487611"/>
              <a:gd name="connsiteY37-1484" fmla="*/ 937886 h 4093851"/>
              <a:gd name="connsiteX38-1485" fmla="*/ 1246249 w 2487611"/>
              <a:gd name="connsiteY38-1486" fmla="*/ 1138424 h 4093851"/>
              <a:gd name="connsiteX39-1487" fmla="*/ 1045711 w 2487611"/>
              <a:gd name="connsiteY39-1488" fmla="*/ 937886 h 4093851"/>
              <a:gd name="connsiteX40-1489" fmla="*/ 1246249 w 2487611"/>
              <a:gd name="connsiteY40-1490" fmla="*/ 737348 h 4093851"/>
              <a:gd name="connsiteX41-1491" fmla="*/ 1246249 w 2487611"/>
              <a:gd name="connsiteY41-1492" fmla="*/ 598336 h 4093851"/>
              <a:gd name="connsiteX42-1493" fmla="*/ 906699 w 2487611"/>
              <a:gd name="connsiteY42-1494" fmla="*/ 937886 h 4093851"/>
              <a:gd name="connsiteX43-1495" fmla="*/ 1246249 w 2487611"/>
              <a:gd name="connsiteY43-1496" fmla="*/ 1277436 h 4093851"/>
              <a:gd name="connsiteX44-1497" fmla="*/ 1585799 w 2487611"/>
              <a:gd name="connsiteY44-1498" fmla="*/ 937886 h 4093851"/>
              <a:gd name="connsiteX45-1499" fmla="*/ 1246249 w 2487611"/>
              <a:gd name="connsiteY45-1500" fmla="*/ 598336 h 4093851"/>
              <a:gd name="connsiteX46-1501" fmla="*/ 1225855 w 2487611"/>
              <a:gd name="connsiteY46-1502" fmla="*/ 9198 h 4093851"/>
              <a:gd name="connsiteX47-1503" fmla="*/ 1229544 w 2487611"/>
              <a:gd name="connsiteY47-1504" fmla="*/ 0 h 4093851"/>
              <a:gd name="connsiteX48-1505" fmla="*/ 1891856 w 2487611"/>
              <a:gd name="connsiteY48-1506" fmla="*/ 689325 h 4093851"/>
              <a:gd name="connsiteX49-1507" fmla="*/ 2096831 w 2487611"/>
              <a:gd name="connsiteY49-1508" fmla="*/ 1528592 h 4093851"/>
              <a:gd name="connsiteX50-1509" fmla="*/ 2003408 w 2487611"/>
              <a:gd name="connsiteY50-1510" fmla="*/ 2030177 h 4093851"/>
              <a:gd name="connsiteX51-1511" fmla="*/ 2224895 w 2487611"/>
              <a:gd name="connsiteY51-1512" fmla="*/ 2165537 h 4093851"/>
              <a:gd name="connsiteX52-1513" fmla="*/ 2487611 w 2487611"/>
              <a:gd name="connsiteY52-1514" fmla="*/ 2895692 h 4093851"/>
              <a:gd name="connsiteX53-1515" fmla="*/ 1777602 w 2487611"/>
              <a:gd name="connsiteY53-1516" fmla="*/ 2631706 h 4093851"/>
              <a:gd name="connsiteX54-1517" fmla="*/ 1697050 w 2487611"/>
              <a:gd name="connsiteY54-1518" fmla="*/ 2779686 h 4093851"/>
              <a:gd name="connsiteX55-1519" fmla="*/ 789847 w 2487611"/>
              <a:gd name="connsiteY55-1520" fmla="*/ 2779686 h 4093851"/>
              <a:gd name="connsiteX56-1521" fmla="*/ 709405 w 2487611"/>
              <a:gd name="connsiteY56-1522" fmla="*/ 2631931 h 4093851"/>
              <a:gd name="connsiteX57-1523" fmla="*/ 0 w 2487611"/>
              <a:gd name="connsiteY57-1524" fmla="*/ 2895692 h 4093851"/>
              <a:gd name="connsiteX58-1525" fmla="*/ 262716 w 2487611"/>
              <a:gd name="connsiteY58-1526" fmla="*/ 2165537 h 4093851"/>
              <a:gd name="connsiteX59-1527" fmla="*/ 483603 w 2487611"/>
              <a:gd name="connsiteY59-1528" fmla="*/ 2030543 h 4093851"/>
              <a:gd name="connsiteX60-1529" fmla="*/ 390066 w 2487611"/>
              <a:gd name="connsiteY60-1530" fmla="*/ 1528592 h 4093851"/>
              <a:gd name="connsiteX61-1531" fmla="*/ 595041 w 2487611"/>
              <a:gd name="connsiteY61-1532" fmla="*/ 689325 h 4093851"/>
              <a:gd name="connsiteX62-1533" fmla="*/ 1225855 w 2487611"/>
              <a:gd name="connsiteY62-1534" fmla="*/ 9198 h 4093851"/>
              <a:gd name="connsiteX0-1535" fmla="*/ 1355591 w 2487611"/>
              <a:gd name="connsiteY0-1536" fmla="*/ 3168890 h 4094887"/>
              <a:gd name="connsiteX1-1537" fmla="*/ 1668701 w 2487611"/>
              <a:gd name="connsiteY1-1538" fmla="*/ 3469474 h 4094887"/>
              <a:gd name="connsiteX2-1539" fmla="*/ 1698103 w 2487611"/>
              <a:gd name="connsiteY2-1540" fmla="*/ 3813117 h 4094887"/>
              <a:gd name="connsiteX3-1541" fmla="*/ 1503571 w 2487611"/>
              <a:gd name="connsiteY3-1542" fmla="*/ 3595625 h 4094887"/>
              <a:gd name="connsiteX4-1543" fmla="*/ 1461585 w 2487611"/>
              <a:gd name="connsiteY4-1544" fmla="*/ 3809366 h 4094887"/>
              <a:gd name="connsiteX5-1545" fmla="*/ 1244671 w 2487611"/>
              <a:gd name="connsiteY5-1546" fmla="*/ 4094887 h 4094887"/>
              <a:gd name="connsiteX6-1547" fmla="*/ 1079392 w 2487611"/>
              <a:gd name="connsiteY6-1548" fmla="*/ 3789128 h 4094887"/>
              <a:gd name="connsiteX7-1549" fmla="*/ 987763 w 2487611"/>
              <a:gd name="connsiteY7-1550" fmla="*/ 3656930 h 4094887"/>
              <a:gd name="connsiteX8-1551" fmla="*/ 854400 w 2487611"/>
              <a:gd name="connsiteY8-1552" fmla="*/ 3723652 h 4094887"/>
              <a:gd name="connsiteX9-1553" fmla="*/ 869102 w 2487611"/>
              <a:gd name="connsiteY9-1554" fmla="*/ 3400237 h 4094887"/>
              <a:gd name="connsiteX10-1555" fmla="*/ 1052587 w 2487611"/>
              <a:gd name="connsiteY10-1556" fmla="*/ 3202692 h 4094887"/>
              <a:gd name="connsiteX11-1557" fmla="*/ 1019981 w 2487611"/>
              <a:gd name="connsiteY11-1558" fmla="*/ 3246715 h 4094887"/>
              <a:gd name="connsiteX12-1559" fmla="*/ 1012121 w 2487611"/>
              <a:gd name="connsiteY12-1560" fmla="*/ 3419632 h 4094887"/>
              <a:gd name="connsiteX13-1561" fmla="*/ 1083424 w 2487611"/>
              <a:gd name="connsiteY13-1562" fmla="*/ 3383959 h 4094887"/>
              <a:gd name="connsiteX14-1563" fmla="*/ 1132416 w 2487611"/>
              <a:gd name="connsiteY14-1564" fmla="*/ 3454639 h 4094887"/>
              <a:gd name="connsiteX15-1565" fmla="*/ 1220783 w 2487611"/>
              <a:gd name="connsiteY15-1566" fmla="*/ 3618116 h 4094887"/>
              <a:gd name="connsiteX16-1567" fmla="*/ 1336759 w 2487611"/>
              <a:gd name="connsiteY16-1568" fmla="*/ 3465459 h 4094887"/>
              <a:gd name="connsiteX17-1569" fmla="*/ 1359207 w 2487611"/>
              <a:gd name="connsiteY17-1570" fmla="*/ 3351180 h 4094887"/>
              <a:gd name="connsiteX18-1571" fmla="*/ 1463216 w 2487611"/>
              <a:gd name="connsiteY18-1572" fmla="*/ 3467464 h 4094887"/>
              <a:gd name="connsiteX19-1573" fmla="*/ 1447496 w 2487611"/>
              <a:gd name="connsiteY19-1574" fmla="*/ 3283732 h 4094887"/>
              <a:gd name="connsiteX20-1575" fmla="*/ 1355591 w 2487611"/>
              <a:gd name="connsiteY20-1576" fmla="*/ 3168890 h 4094887"/>
              <a:gd name="connsiteX21-1577" fmla="*/ 803026 w 2487611"/>
              <a:gd name="connsiteY21-1578" fmla="*/ 2861325 h 4094887"/>
              <a:gd name="connsiteX22-1579" fmla="*/ 1689473 w 2487611"/>
              <a:gd name="connsiteY22-1580" fmla="*/ 2861325 h 4094887"/>
              <a:gd name="connsiteX23-1581" fmla="*/ 1482985 w 2487611"/>
              <a:gd name="connsiteY23-1582" fmla="*/ 3141373 h 4094887"/>
              <a:gd name="connsiteX24-1583" fmla="*/ 1009514 w 2487611"/>
              <a:gd name="connsiteY24-1584" fmla="*/ 3141373 h 4094887"/>
              <a:gd name="connsiteX25-1585" fmla="*/ 803026 w 2487611"/>
              <a:gd name="connsiteY25-1586" fmla="*/ 2861325 h 4094887"/>
              <a:gd name="connsiteX26-1587" fmla="*/ 1246249 w 2487611"/>
              <a:gd name="connsiteY26-1588" fmla="*/ 1561260 h 4094887"/>
              <a:gd name="connsiteX27-1589" fmla="*/ 1346518 w 2487611"/>
              <a:gd name="connsiteY27-1590" fmla="*/ 1661529 h 4094887"/>
              <a:gd name="connsiteX28-1591" fmla="*/ 1246249 w 2487611"/>
              <a:gd name="connsiteY28-1592" fmla="*/ 1761798 h 4094887"/>
              <a:gd name="connsiteX29-1593" fmla="*/ 1145980 w 2487611"/>
              <a:gd name="connsiteY29-1594" fmla="*/ 1661529 h 4094887"/>
              <a:gd name="connsiteX30-1595" fmla="*/ 1246249 w 2487611"/>
              <a:gd name="connsiteY30-1596" fmla="*/ 1561260 h 4094887"/>
              <a:gd name="connsiteX31-1597" fmla="*/ 1246249 w 2487611"/>
              <a:gd name="connsiteY31-1598" fmla="*/ 1491754 h 4094887"/>
              <a:gd name="connsiteX32-1599" fmla="*/ 1076474 w 2487611"/>
              <a:gd name="connsiteY32-1600" fmla="*/ 1661529 h 4094887"/>
              <a:gd name="connsiteX33-1601" fmla="*/ 1246249 w 2487611"/>
              <a:gd name="connsiteY33-1602" fmla="*/ 1831304 h 4094887"/>
              <a:gd name="connsiteX34-1603" fmla="*/ 1416024 w 2487611"/>
              <a:gd name="connsiteY34-1604" fmla="*/ 1661529 h 4094887"/>
              <a:gd name="connsiteX35-1605" fmla="*/ 1246249 w 2487611"/>
              <a:gd name="connsiteY35-1606" fmla="*/ 1491754 h 4094887"/>
              <a:gd name="connsiteX36-1607" fmla="*/ 1246249 w 2487611"/>
              <a:gd name="connsiteY36-1608" fmla="*/ 738384 h 4094887"/>
              <a:gd name="connsiteX37-1609" fmla="*/ 1446787 w 2487611"/>
              <a:gd name="connsiteY37-1610" fmla="*/ 938922 h 4094887"/>
              <a:gd name="connsiteX38-1611" fmla="*/ 1246249 w 2487611"/>
              <a:gd name="connsiteY38-1612" fmla="*/ 1139460 h 4094887"/>
              <a:gd name="connsiteX39-1613" fmla="*/ 1045711 w 2487611"/>
              <a:gd name="connsiteY39-1614" fmla="*/ 938922 h 4094887"/>
              <a:gd name="connsiteX40-1615" fmla="*/ 1246249 w 2487611"/>
              <a:gd name="connsiteY40-1616" fmla="*/ 738384 h 4094887"/>
              <a:gd name="connsiteX41-1617" fmla="*/ 1246249 w 2487611"/>
              <a:gd name="connsiteY41-1618" fmla="*/ 599372 h 4094887"/>
              <a:gd name="connsiteX42-1619" fmla="*/ 906699 w 2487611"/>
              <a:gd name="connsiteY42-1620" fmla="*/ 938922 h 4094887"/>
              <a:gd name="connsiteX43-1621" fmla="*/ 1246249 w 2487611"/>
              <a:gd name="connsiteY43-1622" fmla="*/ 1278472 h 4094887"/>
              <a:gd name="connsiteX44-1623" fmla="*/ 1585799 w 2487611"/>
              <a:gd name="connsiteY44-1624" fmla="*/ 938922 h 4094887"/>
              <a:gd name="connsiteX45-1625" fmla="*/ 1246249 w 2487611"/>
              <a:gd name="connsiteY45-1626" fmla="*/ 599372 h 4094887"/>
              <a:gd name="connsiteX46-1627" fmla="*/ 1235050 w 2487611"/>
              <a:gd name="connsiteY46-1628" fmla="*/ 0 h 4094887"/>
              <a:gd name="connsiteX47-1629" fmla="*/ 1229544 w 2487611"/>
              <a:gd name="connsiteY47-1630" fmla="*/ 1036 h 4094887"/>
              <a:gd name="connsiteX48-1631" fmla="*/ 1891856 w 2487611"/>
              <a:gd name="connsiteY48-1632" fmla="*/ 690361 h 4094887"/>
              <a:gd name="connsiteX49-1633" fmla="*/ 2096831 w 2487611"/>
              <a:gd name="connsiteY49-1634" fmla="*/ 1529628 h 4094887"/>
              <a:gd name="connsiteX50-1635" fmla="*/ 2003408 w 2487611"/>
              <a:gd name="connsiteY50-1636" fmla="*/ 2031213 h 4094887"/>
              <a:gd name="connsiteX51-1637" fmla="*/ 2224895 w 2487611"/>
              <a:gd name="connsiteY51-1638" fmla="*/ 2166573 h 4094887"/>
              <a:gd name="connsiteX52-1639" fmla="*/ 2487611 w 2487611"/>
              <a:gd name="connsiteY52-1640" fmla="*/ 2896728 h 4094887"/>
              <a:gd name="connsiteX53-1641" fmla="*/ 1777602 w 2487611"/>
              <a:gd name="connsiteY53-1642" fmla="*/ 2632742 h 4094887"/>
              <a:gd name="connsiteX54-1643" fmla="*/ 1697050 w 2487611"/>
              <a:gd name="connsiteY54-1644" fmla="*/ 2780722 h 4094887"/>
              <a:gd name="connsiteX55-1645" fmla="*/ 789847 w 2487611"/>
              <a:gd name="connsiteY55-1646" fmla="*/ 2780722 h 4094887"/>
              <a:gd name="connsiteX56-1647" fmla="*/ 709405 w 2487611"/>
              <a:gd name="connsiteY56-1648" fmla="*/ 2632967 h 4094887"/>
              <a:gd name="connsiteX57-1649" fmla="*/ 0 w 2487611"/>
              <a:gd name="connsiteY57-1650" fmla="*/ 2896728 h 4094887"/>
              <a:gd name="connsiteX58-1651" fmla="*/ 262716 w 2487611"/>
              <a:gd name="connsiteY58-1652" fmla="*/ 2166573 h 4094887"/>
              <a:gd name="connsiteX59-1653" fmla="*/ 483603 w 2487611"/>
              <a:gd name="connsiteY59-1654" fmla="*/ 2031579 h 4094887"/>
              <a:gd name="connsiteX60-1655" fmla="*/ 390066 w 2487611"/>
              <a:gd name="connsiteY60-1656" fmla="*/ 1529628 h 4094887"/>
              <a:gd name="connsiteX61-1657" fmla="*/ 595041 w 2487611"/>
              <a:gd name="connsiteY61-1658" fmla="*/ 690361 h 4094887"/>
              <a:gd name="connsiteX62-1659" fmla="*/ 1235050 w 2487611"/>
              <a:gd name="connsiteY62-1660" fmla="*/ 0 h 40948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10" name="Group 9"/>
          <p:cNvGrpSpPr/>
          <p:nvPr/>
        </p:nvGrpSpPr>
        <p:grpSpPr>
          <a:xfrm>
            <a:off x="678996" y="3460804"/>
            <a:ext cx="2988000" cy="738664"/>
            <a:chOff x="3017859" y="4283314"/>
            <a:chExt cx="1890849" cy="738664"/>
          </a:xfrm>
        </p:grpSpPr>
        <p:sp>
          <p:nvSpPr>
            <p:cNvPr id="11" name="TextBox 10"/>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en-US" sz="1200" dirty="0">
                  <a:solidFill>
                    <a:schemeClr val="tx1">
                      <a:lumMod val="75000"/>
                      <a:lumOff val="25000"/>
                    </a:schemeClr>
                  </a:solidFill>
                  <a:ea typeface="+mn-lt"/>
                  <a:cs typeface="+mn-lt"/>
                </a:rPr>
                <a:t>The server could be optimized for better performance.</a:t>
              </a:r>
              <a:r>
                <a:rPr lang="en-US" altLang="ko-KR" sz="1200" dirty="0">
                  <a:solidFill>
                    <a:schemeClr val="tx1">
                      <a:lumMod val="75000"/>
                      <a:lumOff val="25000"/>
                    </a:schemeClr>
                  </a:solidFill>
                  <a:cs typeface="Arial" panose="020B0604020202020204"/>
                </a:rPr>
                <a:t> </a:t>
              </a:r>
              <a:endParaRPr lang="ko-KR" altLang="en-US" sz="1200" dirty="0">
                <a:solidFill>
                  <a:schemeClr val="tx1">
                    <a:lumMod val="75000"/>
                    <a:lumOff val="25000"/>
                  </a:schemeClr>
                </a:solidFill>
                <a:cs typeface="Arial" panose="020B0604020202020204" pitchFamily="34" charset="0"/>
              </a:endParaRPr>
            </a:p>
          </p:txBody>
        </p:sp>
        <p:sp>
          <p:nvSpPr>
            <p:cNvPr id="12" name="TextBox 11"/>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altLang="ko-KR" sz="1200" b="1" dirty="0">
                  <a:solidFill>
                    <a:schemeClr val="tx1">
                      <a:lumMod val="75000"/>
                      <a:lumOff val="25000"/>
                    </a:schemeClr>
                  </a:solidFill>
                  <a:cs typeface="Arial" panose="020B0604020202020204"/>
                </a:rPr>
                <a:t>Performance Optimization</a:t>
              </a:r>
              <a:endParaRPr lang="ko-KR" altLang="en-US" sz="1200" b="1" dirty="0">
                <a:solidFill>
                  <a:schemeClr val="tx1">
                    <a:lumMod val="75000"/>
                    <a:lumOff val="25000"/>
                  </a:schemeClr>
                </a:solidFill>
                <a:cs typeface="Arial" panose="020B0604020202020204" pitchFamily="34" charset="0"/>
              </a:endParaRPr>
            </a:p>
          </p:txBody>
        </p:sp>
      </p:grpSp>
      <p:grpSp>
        <p:nvGrpSpPr>
          <p:cNvPr id="13" name="Group 12"/>
          <p:cNvGrpSpPr/>
          <p:nvPr/>
        </p:nvGrpSpPr>
        <p:grpSpPr>
          <a:xfrm>
            <a:off x="8544655" y="3460805"/>
            <a:ext cx="2988000" cy="738664"/>
            <a:chOff x="3017859" y="4283314"/>
            <a:chExt cx="1890849" cy="738664"/>
          </a:xfrm>
        </p:grpSpPr>
        <p:sp>
          <p:nvSpPr>
            <p:cNvPr id="14" name="TextBox 13"/>
            <p:cNvSpPr txBox="1"/>
            <p:nvPr/>
          </p:nvSpPr>
          <p:spPr>
            <a:xfrm>
              <a:off x="3021856" y="4560313"/>
              <a:ext cx="1886852" cy="461665"/>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Currently, the server mainly serves static files.</a:t>
              </a:r>
              <a:endParaRPr lang="en-US" dirty="0"/>
            </a:p>
          </p:txBody>
        </p:sp>
        <p:sp>
          <p:nvSpPr>
            <p:cNvPr id="15" name="TextBox 14"/>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Support for Dynamic Content</a:t>
              </a:r>
              <a:endParaRPr lang="en-US" altLang="ko-KR" b="1" dirty="0">
                <a:solidFill>
                  <a:schemeClr val="tx1">
                    <a:lumMod val="75000"/>
                    <a:lumOff val="25000"/>
                  </a:schemeClr>
                </a:solidFill>
              </a:endParaRPr>
            </a:p>
          </p:txBody>
        </p:sp>
      </p:grpSp>
      <p:sp>
        <p:nvSpPr>
          <p:cNvPr id="16" name="Rectangle 15"/>
          <p:cNvSpPr/>
          <p:nvPr/>
        </p:nvSpPr>
        <p:spPr>
          <a:xfrm>
            <a:off x="3747668" y="3569365"/>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7" name="Text Placeholder 12"/>
          <p:cNvSpPr txBox="1"/>
          <p:nvPr/>
        </p:nvSpPr>
        <p:spPr>
          <a:xfrm>
            <a:off x="3747668" y="3623365"/>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anose="020B0604020202020204" pitchFamily="34" charset="0"/>
              </a:rPr>
              <a:t>2</a:t>
            </a:r>
          </a:p>
        </p:txBody>
      </p:sp>
      <p:sp>
        <p:nvSpPr>
          <p:cNvPr id="18" name="Rectangle 17"/>
          <p:cNvSpPr/>
          <p:nvPr/>
        </p:nvSpPr>
        <p:spPr>
          <a:xfrm>
            <a:off x="8067249" y="3574698"/>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19" name="Group 18"/>
          <p:cNvGrpSpPr/>
          <p:nvPr/>
        </p:nvGrpSpPr>
        <p:grpSpPr>
          <a:xfrm>
            <a:off x="760633" y="4969341"/>
            <a:ext cx="2988000" cy="738664"/>
            <a:chOff x="3017859" y="4283314"/>
            <a:chExt cx="1890849" cy="738664"/>
          </a:xfrm>
        </p:grpSpPr>
        <p:sp>
          <p:nvSpPr>
            <p:cNvPr id="20" name="TextBox 19"/>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ko-KR" sz="1200" dirty="0" err="1">
                  <a:solidFill>
                    <a:schemeClr val="tx1">
                      <a:lumMod val="75000"/>
                      <a:lumOff val="25000"/>
                    </a:schemeClr>
                  </a:solidFill>
                  <a:ea typeface="+mn-lt"/>
                  <a:cs typeface="+mn-lt"/>
                </a:rPr>
                <a:t>Strengthening</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the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security</a:t>
              </a:r>
              <a:r>
                <a:rPr lang="ko-KR" sz="1200" dirty="0">
                  <a:solidFill>
                    <a:schemeClr val="tx1">
                      <a:lumMod val="75000"/>
                      <a:lumOff val="25000"/>
                    </a:schemeClr>
                  </a:solidFill>
                  <a:ea typeface="+mn-lt"/>
                  <a:cs typeface="+mn-lt"/>
                </a:rPr>
                <a:t> of </a:t>
              </a:r>
              <a:r>
                <a:rPr lang="ko-KR" sz="1200" dirty="0" err="1">
                  <a:solidFill>
                    <a:schemeClr val="tx1">
                      <a:lumMod val="75000"/>
                      <a:lumOff val="25000"/>
                    </a:schemeClr>
                  </a:solidFill>
                  <a:ea typeface="+mn-lt"/>
                  <a:cs typeface="+mn-lt"/>
                </a:rPr>
                <a:t>the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web</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server</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should</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be</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a</a:t>
              </a:r>
              <a:r>
                <a:rPr lang="ko-KR" sz="1200" dirty="0">
                  <a:solidFill>
                    <a:schemeClr val="tx1">
                      <a:lumMod val="75000"/>
                      <a:lumOff val="25000"/>
                    </a:schemeClr>
                  </a:solidFill>
                  <a:ea typeface="+mn-lt"/>
                  <a:cs typeface="+mn-lt"/>
                </a:rPr>
                <a:t> </a:t>
              </a:r>
              <a:r>
                <a:rPr lang="ko-KR" sz="1200" dirty="0" err="1">
                  <a:solidFill>
                    <a:schemeClr val="tx1">
                      <a:lumMod val="75000"/>
                      <a:lumOff val="25000"/>
                    </a:schemeClr>
                  </a:solidFill>
                  <a:ea typeface="+mn-lt"/>
                  <a:cs typeface="+mn-lt"/>
                </a:rPr>
                <a:t>priority</a:t>
              </a:r>
              <a:r>
                <a:rPr lang="ko-KR" sz="1200" dirty="0">
                  <a:solidFill>
                    <a:schemeClr val="tx1">
                      <a:lumMod val="75000"/>
                      <a:lumOff val="25000"/>
                    </a:schemeClr>
                  </a:solidFill>
                  <a:ea typeface="+mn-lt"/>
                  <a:cs typeface="+mn-lt"/>
                </a:rPr>
                <a:t>.</a:t>
              </a:r>
              <a:endParaRPr lang="en-US" altLang="ko-KR" dirty="0">
                <a:solidFill>
                  <a:schemeClr val="tx1">
                    <a:lumMod val="75000"/>
                    <a:lumOff val="25000"/>
                  </a:schemeClr>
                </a:solidFill>
              </a:endParaRPr>
            </a:p>
          </p:txBody>
        </p:sp>
        <p:sp>
          <p:nvSpPr>
            <p:cNvPr id="21" name="TextBox 20"/>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sz="1200" b="1" dirty="0">
                  <a:solidFill>
                    <a:schemeClr val="tx1">
                      <a:lumMod val="75000"/>
                      <a:lumOff val="25000"/>
                    </a:schemeClr>
                  </a:solidFill>
                  <a:ea typeface="+mn-lt"/>
                  <a:cs typeface="+mn-lt"/>
                </a:rPr>
                <a:t>Enhance security</a:t>
              </a:r>
              <a:endParaRPr lang="en-US" altLang="ko-KR" b="1" dirty="0">
                <a:solidFill>
                  <a:schemeClr val="tx1">
                    <a:lumMod val="75000"/>
                    <a:lumOff val="25000"/>
                  </a:schemeClr>
                </a:solidFill>
              </a:endParaRPr>
            </a:p>
          </p:txBody>
        </p:sp>
      </p:grpSp>
      <p:grpSp>
        <p:nvGrpSpPr>
          <p:cNvPr id="22" name="Group 21"/>
          <p:cNvGrpSpPr/>
          <p:nvPr/>
        </p:nvGrpSpPr>
        <p:grpSpPr>
          <a:xfrm>
            <a:off x="8443368" y="4969341"/>
            <a:ext cx="2988000" cy="923330"/>
            <a:chOff x="3017859" y="4283314"/>
            <a:chExt cx="1890849" cy="923330"/>
          </a:xfrm>
        </p:grpSpPr>
        <p:sp>
          <p:nvSpPr>
            <p:cNvPr id="23" name="TextBox 22"/>
            <p:cNvSpPr txBox="1"/>
            <p:nvPr/>
          </p:nvSpPr>
          <p:spPr>
            <a:xfrm>
              <a:off x="3021856" y="4560313"/>
              <a:ext cx="1886852" cy="646331"/>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Transforming the server into a web API server can enable clients to interact with it programmatically.</a:t>
              </a:r>
              <a:endParaRPr lang="en-US" dirty="0">
                <a:solidFill>
                  <a:schemeClr val="tx1">
                    <a:lumMod val="75000"/>
                    <a:lumOff val="25000"/>
                  </a:schemeClr>
                </a:solidFill>
              </a:endParaRPr>
            </a:p>
          </p:txBody>
        </p:sp>
        <p:sp>
          <p:nvSpPr>
            <p:cNvPr id="24" name="TextBox 23"/>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API Support</a:t>
              </a:r>
              <a:endParaRPr lang="en-US" altLang="ko-KR" b="1" dirty="0">
                <a:solidFill>
                  <a:schemeClr val="tx1">
                    <a:lumMod val="75000"/>
                    <a:lumOff val="25000"/>
                  </a:schemeClr>
                </a:solidFill>
              </a:endParaRPr>
            </a:p>
          </p:txBody>
        </p:sp>
      </p:grpSp>
      <p:sp>
        <p:nvSpPr>
          <p:cNvPr id="25" name="Rectangle 24"/>
          <p:cNvSpPr/>
          <p:nvPr/>
        </p:nvSpPr>
        <p:spPr>
          <a:xfrm>
            <a:off x="3829561" y="5052958"/>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6" name="Text Placeholder 12"/>
          <p:cNvSpPr txBox="1"/>
          <p:nvPr/>
        </p:nvSpPr>
        <p:spPr>
          <a:xfrm>
            <a:off x="3820036" y="5110931"/>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pitchFamily="34" charset="0"/>
              </a:rPr>
              <a:t>1</a:t>
            </a:r>
          </a:p>
        </p:txBody>
      </p:sp>
      <p:sp>
        <p:nvSpPr>
          <p:cNvPr id="27" name="Rectangle 26"/>
          <p:cNvSpPr/>
          <p:nvPr/>
        </p:nvSpPr>
        <p:spPr>
          <a:xfrm>
            <a:off x="7962601" y="5058291"/>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8" name="Text Placeholder 12"/>
          <p:cNvSpPr txBox="1"/>
          <p:nvPr/>
        </p:nvSpPr>
        <p:spPr>
          <a:xfrm>
            <a:off x="7953076" y="5116264"/>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6</a:t>
            </a:r>
            <a:endParaRPr lang="en-US" sz="2000" dirty="0">
              <a:solidFill>
                <a:schemeClr val="bg1"/>
              </a:solidFill>
              <a:cs typeface="Arial" panose="020B0604020202020204" pitchFamily="34" charset="0"/>
            </a:endParaRPr>
          </a:p>
        </p:txBody>
      </p:sp>
      <p:sp>
        <p:nvSpPr>
          <p:cNvPr id="29" name="Text Placeholder 12"/>
          <p:cNvSpPr txBox="1"/>
          <p:nvPr/>
        </p:nvSpPr>
        <p:spPr>
          <a:xfrm>
            <a:off x="8067249" y="3628698"/>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5</a:t>
            </a:r>
            <a:endParaRPr lang="en-US" sz="2000" dirty="0">
              <a:solidFill>
                <a:schemeClr val="bg1"/>
              </a:solidFill>
              <a:cs typeface="Arial" panose="020B0604020202020204" pitchFamily="34" charset="0"/>
            </a:endParaRPr>
          </a:p>
        </p:txBody>
      </p:sp>
      <p:grpSp>
        <p:nvGrpSpPr>
          <p:cNvPr id="30" name="Group 29"/>
          <p:cNvGrpSpPr/>
          <p:nvPr/>
        </p:nvGrpSpPr>
        <p:grpSpPr>
          <a:xfrm>
            <a:off x="1511306" y="1696236"/>
            <a:ext cx="2988000" cy="738664"/>
            <a:chOff x="3017859" y="4283314"/>
            <a:chExt cx="1890849" cy="738664"/>
          </a:xfrm>
        </p:grpSpPr>
        <p:sp>
          <p:nvSpPr>
            <p:cNvPr id="31" name="TextBox 30"/>
            <p:cNvSpPr txBox="1"/>
            <p:nvPr/>
          </p:nvSpPr>
          <p:spPr>
            <a:xfrm>
              <a:off x="3021856" y="4560313"/>
              <a:ext cx="1886852" cy="461665"/>
            </a:xfrm>
            <a:prstGeom prst="rect">
              <a:avLst/>
            </a:prstGeom>
            <a:noFill/>
          </p:spPr>
          <p:txBody>
            <a:bodyPr wrap="square" lIns="91440" tIns="45720" rIns="91440" bIns="45720" rtlCol="0" anchor="t">
              <a:spAutoFit/>
            </a:bodyPr>
            <a:lstStyle/>
            <a:p>
              <a:pPr algn="r"/>
              <a:r>
                <a:rPr lang="en-US" sz="1200" dirty="0">
                  <a:solidFill>
                    <a:schemeClr val="tx1">
                      <a:lumMod val="75000"/>
                      <a:lumOff val="25000"/>
                    </a:schemeClr>
                  </a:solidFill>
                  <a:ea typeface="+mn-lt"/>
                  <a:cs typeface="+mn-lt"/>
                </a:rPr>
                <a:t>Currently, the server only supports the GET method.</a:t>
              </a:r>
              <a:r>
                <a:rPr lang="en-US" altLang="ko-KR" sz="1200" dirty="0">
                  <a:solidFill>
                    <a:schemeClr val="tx1">
                      <a:lumMod val="75000"/>
                      <a:lumOff val="25000"/>
                    </a:schemeClr>
                  </a:solidFill>
                  <a:cs typeface="Arial" panose="020B0604020202020204"/>
                </a:rPr>
                <a:t>.</a:t>
              </a:r>
              <a:endParaRPr lang="ko-KR" altLang="en-US" sz="1200" dirty="0">
                <a:solidFill>
                  <a:schemeClr val="tx1">
                    <a:lumMod val="75000"/>
                    <a:lumOff val="25000"/>
                  </a:schemeClr>
                </a:solidFill>
                <a:cs typeface="Arial" panose="020B0604020202020204"/>
              </a:endParaRPr>
            </a:p>
          </p:txBody>
        </p:sp>
        <p:sp>
          <p:nvSpPr>
            <p:cNvPr id="32" name="TextBox 31"/>
            <p:cNvSpPr txBox="1"/>
            <p:nvPr/>
          </p:nvSpPr>
          <p:spPr>
            <a:xfrm>
              <a:off x="3017859" y="4283314"/>
              <a:ext cx="1870812" cy="276999"/>
            </a:xfrm>
            <a:prstGeom prst="rect">
              <a:avLst/>
            </a:prstGeom>
            <a:noFill/>
          </p:spPr>
          <p:txBody>
            <a:bodyPr wrap="square" lIns="91440" tIns="45720" rIns="91440" bIns="45720" rtlCol="0" anchor="t">
              <a:spAutoFit/>
            </a:bodyPr>
            <a:lstStyle/>
            <a:p>
              <a:pPr algn="r"/>
              <a:r>
                <a:rPr lang="en-US" sz="1200" b="1" dirty="0">
                  <a:solidFill>
                    <a:schemeClr val="tx1">
                      <a:lumMod val="75000"/>
                      <a:lumOff val="25000"/>
                    </a:schemeClr>
                  </a:solidFill>
                  <a:ea typeface="+mn-lt"/>
                  <a:cs typeface="+mn-lt"/>
                </a:rPr>
                <a:t>Support for Additional HTTP Methods</a:t>
              </a:r>
              <a:endParaRPr lang="en-US" b="1">
                <a:solidFill>
                  <a:schemeClr val="tx1">
                    <a:lumMod val="75000"/>
                    <a:lumOff val="25000"/>
                  </a:schemeClr>
                </a:solidFill>
                <a:cs typeface="Arial" panose="020B0604020202020204"/>
              </a:endParaRPr>
            </a:p>
          </p:txBody>
        </p:sp>
      </p:grpSp>
      <p:grpSp>
        <p:nvGrpSpPr>
          <p:cNvPr id="33" name="Group 32"/>
          <p:cNvGrpSpPr/>
          <p:nvPr/>
        </p:nvGrpSpPr>
        <p:grpSpPr>
          <a:xfrm>
            <a:off x="7692696" y="1696236"/>
            <a:ext cx="2988000" cy="1107996"/>
            <a:chOff x="3017859" y="4283314"/>
            <a:chExt cx="1890849" cy="1107996"/>
          </a:xfrm>
        </p:grpSpPr>
        <p:sp>
          <p:nvSpPr>
            <p:cNvPr id="34" name="TextBox 33"/>
            <p:cNvSpPr txBox="1"/>
            <p:nvPr/>
          </p:nvSpPr>
          <p:spPr>
            <a:xfrm>
              <a:off x="3021856" y="4560313"/>
              <a:ext cx="1886852" cy="830997"/>
            </a:xfrm>
            <a:prstGeom prst="rect">
              <a:avLst/>
            </a:prstGeom>
            <a:noFill/>
          </p:spPr>
          <p:txBody>
            <a:bodyPr wrap="square" lIns="91440" tIns="45720" rIns="91440" bIns="45720" rtlCol="0" anchor="t">
              <a:spAutoFit/>
            </a:bodyPr>
            <a:lstStyle/>
            <a:p>
              <a:r>
                <a:rPr lang="en-US" sz="1200" dirty="0">
                  <a:solidFill>
                    <a:schemeClr val="tx1">
                      <a:lumMod val="75000"/>
                      <a:lumOff val="25000"/>
                    </a:schemeClr>
                  </a:solidFill>
                  <a:ea typeface="+mn-lt"/>
                  <a:cs typeface="+mn-lt"/>
                </a:rPr>
                <a:t>Implementing user authentication and authorization mechanisms can provide secure access control to resources on the server.</a:t>
              </a:r>
              <a:endParaRPr lang="en-US" dirty="0"/>
            </a:p>
          </p:txBody>
        </p:sp>
        <p:sp>
          <p:nvSpPr>
            <p:cNvPr id="35" name="TextBox 34"/>
            <p:cNvSpPr txBox="1"/>
            <p:nvPr/>
          </p:nvSpPr>
          <p:spPr>
            <a:xfrm>
              <a:off x="3017859" y="4283314"/>
              <a:ext cx="1870812" cy="276999"/>
            </a:xfrm>
            <a:prstGeom prst="rect">
              <a:avLst/>
            </a:prstGeom>
            <a:noFill/>
          </p:spPr>
          <p:txBody>
            <a:bodyPr wrap="square" lIns="91440" tIns="45720" rIns="91440" bIns="45720" rtlCol="0" anchor="t">
              <a:spAutoFit/>
            </a:bodyPr>
            <a:lstStyle/>
            <a:p>
              <a:r>
                <a:rPr lang="en-US" sz="1200" b="1" dirty="0">
                  <a:solidFill>
                    <a:schemeClr val="tx1">
                      <a:lumMod val="75000"/>
                      <a:lumOff val="25000"/>
                    </a:schemeClr>
                  </a:solidFill>
                  <a:ea typeface="+mn-lt"/>
                  <a:cs typeface="+mn-lt"/>
                </a:rPr>
                <a:t>Authentication and Authorization</a:t>
              </a:r>
              <a:endParaRPr lang="en-US" b="1" dirty="0">
                <a:solidFill>
                  <a:schemeClr val="tx1">
                    <a:lumMod val="75000"/>
                    <a:lumOff val="25000"/>
                  </a:schemeClr>
                </a:solidFill>
                <a:ea typeface="+mn-lt"/>
                <a:cs typeface="+mn-lt"/>
              </a:endParaRPr>
            </a:p>
          </p:txBody>
        </p:sp>
      </p:grpSp>
      <p:sp>
        <p:nvSpPr>
          <p:cNvPr id="36" name="Rectangle 35"/>
          <p:cNvSpPr/>
          <p:nvPr/>
        </p:nvSpPr>
        <p:spPr>
          <a:xfrm>
            <a:off x="4581231" y="179164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7" name="Text Placeholder 12"/>
          <p:cNvSpPr txBox="1"/>
          <p:nvPr/>
        </p:nvSpPr>
        <p:spPr>
          <a:xfrm>
            <a:off x="4581231" y="1847147"/>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anose="020B0604020202020204" pitchFamily="34" charset="0"/>
              </a:rPr>
              <a:t>3</a:t>
            </a:r>
          </a:p>
        </p:txBody>
      </p:sp>
      <p:sp>
        <p:nvSpPr>
          <p:cNvPr id="38" name="Rectangle 37"/>
          <p:cNvSpPr/>
          <p:nvPr/>
        </p:nvSpPr>
        <p:spPr>
          <a:xfrm>
            <a:off x="7207815" y="179164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9" name="Text Placeholder 12"/>
          <p:cNvSpPr txBox="1"/>
          <p:nvPr/>
        </p:nvSpPr>
        <p:spPr>
          <a:xfrm>
            <a:off x="7207815" y="1845640"/>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000" dirty="0">
                <a:solidFill>
                  <a:schemeClr val="bg1"/>
                </a:solidFill>
                <a:cs typeface="Arial" panose="020B0604020202020204"/>
              </a:rPr>
              <a:t>4</a:t>
            </a:r>
            <a:endParaRPr lang="en-US" sz="2000" dirty="0">
              <a:solidFill>
                <a:schemeClr val="bg1"/>
              </a:solidFill>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5310520"/>
            <a:ext cx="12192000" cy="923330"/>
          </a:xfrm>
          <a:prstGeom prst="rect">
            <a:avLst/>
          </a:prstGeom>
          <a:noFill/>
        </p:spPr>
        <p:txBody>
          <a:bodyPr wrap="square" lIns="91440" tIns="45720" rIns="91440" bIns="45720" rtlCol="0" anchor="ctr">
            <a:spAutoFit/>
          </a:bodyPr>
          <a:lstStyle/>
          <a:p>
            <a:pPr algn="ctr"/>
            <a:r>
              <a:rPr lang="en-US" altLang="ko-KR" sz="5400">
                <a:solidFill>
                  <a:schemeClr val="bg1"/>
                </a:solidFill>
                <a:cs typeface="Arial" panose="020B0604020202020204"/>
              </a:rPr>
              <a:t>Outline</a:t>
            </a:r>
            <a:endParaRPr lang="en-US" altLang="ko-KR" sz="5400">
              <a:solidFill>
                <a:schemeClr val="bg1"/>
              </a:solidFill>
              <a:cs typeface="Arial" panose="020B0604020202020204" pitchFamily="34" charset="0"/>
            </a:endParaRPr>
          </a:p>
        </p:txBody>
      </p:sp>
      <p:grpSp>
        <p:nvGrpSpPr>
          <p:cNvPr id="22" name="Group 21"/>
          <p:cNvGrpSpPr/>
          <p:nvPr/>
        </p:nvGrpSpPr>
        <p:grpSpPr>
          <a:xfrm>
            <a:off x="1438670" y="877096"/>
            <a:ext cx="4158717" cy="1043245"/>
            <a:chOff x="2898066" y="559041"/>
            <a:chExt cx="4158717" cy="1043245"/>
          </a:xfrm>
        </p:grpSpPr>
        <p:grpSp>
          <p:nvGrpSpPr>
            <p:cNvPr id="21" name="Group 20"/>
            <p:cNvGrpSpPr/>
            <p:nvPr/>
          </p:nvGrpSpPr>
          <p:grpSpPr>
            <a:xfrm>
              <a:off x="3957767" y="678956"/>
              <a:ext cx="3099016" cy="923330"/>
              <a:chOff x="3957767" y="720624"/>
              <a:chExt cx="3099016" cy="923330"/>
            </a:xfrm>
          </p:grpSpPr>
          <p:sp>
            <p:nvSpPr>
              <p:cNvPr id="5" name="TextBox 4"/>
              <p:cNvSpPr txBox="1"/>
              <p:nvPr/>
            </p:nvSpPr>
            <p:spPr>
              <a:xfrm>
                <a:off x="3957767" y="905290"/>
                <a:ext cx="3099016" cy="276999"/>
              </a:xfrm>
              <a:prstGeom prst="rect">
                <a:avLst/>
              </a:prstGeom>
              <a:noFill/>
            </p:spPr>
            <p:txBody>
              <a:bodyPr wrap="square" lIns="91440" tIns="45720" rIns="91440" bIns="45720" rtlCol="0" anchor="t">
                <a:spAutoFit/>
              </a:bodyPr>
              <a:lstStyle/>
              <a:p>
                <a:endParaRPr lang="en-US" altLang="ko-KR" sz="1200">
                  <a:solidFill>
                    <a:schemeClr val="bg1"/>
                  </a:solidFill>
                  <a:cs typeface="Arial" panose="020B0604020202020204"/>
                </a:endParaRPr>
              </a:p>
            </p:txBody>
          </p:sp>
          <p:sp>
            <p:nvSpPr>
              <p:cNvPr id="6" name="TextBox 5"/>
              <p:cNvSpPr txBox="1"/>
              <p:nvPr/>
            </p:nvSpPr>
            <p:spPr>
              <a:xfrm>
                <a:off x="3976239" y="720624"/>
                <a:ext cx="2929683" cy="923330"/>
              </a:xfrm>
              <a:prstGeom prst="rect">
                <a:avLst/>
              </a:prstGeom>
              <a:noFill/>
            </p:spPr>
            <p:txBody>
              <a:bodyPr wrap="square" lIns="108000" tIns="45720" rIns="108000" bIns="45720" rtlCol="0" anchor="t">
                <a:spAutoFit/>
              </a:bodyPr>
              <a:lstStyle/>
              <a:p>
                <a:r>
                  <a:rPr lang="en-US" altLang="ko-KR" sz="2700" dirty="0">
                    <a:solidFill>
                      <a:schemeClr val="bg1"/>
                    </a:solidFill>
                    <a:ea typeface="+mn-lt"/>
                    <a:cs typeface="+mn-lt"/>
                  </a:rPr>
                  <a:t>Motivation &amp; Challenges</a:t>
                </a:r>
                <a:endParaRPr lang="en-US" altLang="ko-KR" dirty="0">
                  <a:solidFill>
                    <a:schemeClr val="bg1"/>
                  </a:solidFill>
                </a:endParaRPr>
              </a:p>
            </p:txBody>
          </p:sp>
        </p:grpSp>
        <p:sp>
          <p:nvSpPr>
            <p:cNvPr id="7" name="TextBox 6"/>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01</a:t>
              </a:r>
              <a:endParaRPr lang="ko-KR" altLang="en-US" sz="6000" b="1">
                <a:solidFill>
                  <a:schemeClr val="accent1"/>
                </a:solidFill>
                <a:cs typeface="Arial" panose="020B0604020202020204" pitchFamily="34" charset="0"/>
              </a:endParaRPr>
            </a:p>
          </p:txBody>
        </p:sp>
      </p:grpSp>
      <p:grpSp>
        <p:nvGrpSpPr>
          <p:cNvPr id="23" name="Group 22"/>
          <p:cNvGrpSpPr/>
          <p:nvPr/>
        </p:nvGrpSpPr>
        <p:grpSpPr>
          <a:xfrm>
            <a:off x="6594613" y="877096"/>
            <a:ext cx="4158717" cy="1015663"/>
            <a:chOff x="2898066" y="559041"/>
            <a:chExt cx="4158717" cy="1015663"/>
          </a:xfrm>
        </p:grpSpPr>
        <p:sp>
          <p:nvSpPr>
            <p:cNvPr id="27" name="TextBox 26"/>
            <p:cNvSpPr txBox="1"/>
            <p:nvPr/>
          </p:nvSpPr>
          <p:spPr>
            <a:xfrm>
              <a:off x="3957767" y="607945"/>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Project component analysis</a:t>
              </a:r>
              <a:endParaRPr lang="en-US" altLang="ko-KR" dirty="0">
                <a:solidFill>
                  <a:schemeClr val="bg1"/>
                </a:solidFill>
              </a:endParaRPr>
            </a:p>
          </p:txBody>
        </p:sp>
        <p:sp>
          <p:nvSpPr>
            <p:cNvPr id="25" name="TextBox 2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02</a:t>
              </a:r>
              <a:endParaRPr lang="ko-KR" altLang="en-US" sz="6000" b="1">
                <a:solidFill>
                  <a:schemeClr val="accent1"/>
                </a:solidFill>
                <a:cs typeface="Arial" panose="020B0604020202020204" pitchFamily="34" charset="0"/>
              </a:endParaRPr>
            </a:p>
          </p:txBody>
        </p:sp>
      </p:grpSp>
      <p:grpSp>
        <p:nvGrpSpPr>
          <p:cNvPr id="28" name="Group 27"/>
          <p:cNvGrpSpPr/>
          <p:nvPr/>
        </p:nvGrpSpPr>
        <p:grpSpPr>
          <a:xfrm>
            <a:off x="1438670" y="2729230"/>
            <a:ext cx="4158717" cy="1015663"/>
            <a:chOff x="2898066" y="559041"/>
            <a:chExt cx="4158717" cy="1015663"/>
          </a:xfrm>
        </p:grpSpPr>
        <p:sp>
          <p:nvSpPr>
            <p:cNvPr id="32" name="TextBox 31"/>
            <p:cNvSpPr txBox="1"/>
            <p:nvPr/>
          </p:nvSpPr>
          <p:spPr>
            <a:xfrm>
              <a:off x="3957767" y="605207"/>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Project demonstration</a:t>
              </a:r>
              <a:endParaRPr lang="en-US" altLang="ko-KR" dirty="0">
                <a:solidFill>
                  <a:schemeClr val="bg1"/>
                </a:solidFill>
              </a:endParaRPr>
            </a:p>
          </p:txBody>
        </p:sp>
        <p:sp>
          <p:nvSpPr>
            <p:cNvPr id="30" name="TextBox 29"/>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03</a:t>
              </a:r>
              <a:endParaRPr lang="ko-KR" altLang="en-US" sz="6000" b="1">
                <a:solidFill>
                  <a:schemeClr val="accent1"/>
                </a:solidFill>
                <a:cs typeface="Arial" panose="020B0604020202020204" pitchFamily="34" charset="0"/>
              </a:endParaRPr>
            </a:p>
          </p:txBody>
        </p:sp>
      </p:grpSp>
      <p:grpSp>
        <p:nvGrpSpPr>
          <p:cNvPr id="33" name="Group 32"/>
          <p:cNvGrpSpPr/>
          <p:nvPr/>
        </p:nvGrpSpPr>
        <p:grpSpPr>
          <a:xfrm>
            <a:off x="6594613" y="2729230"/>
            <a:ext cx="4158717" cy="1043245"/>
            <a:chOff x="2898066" y="559041"/>
            <a:chExt cx="4158717" cy="1043245"/>
          </a:xfrm>
        </p:grpSpPr>
        <p:grpSp>
          <p:nvGrpSpPr>
            <p:cNvPr id="34" name="Group 33"/>
            <p:cNvGrpSpPr/>
            <p:nvPr/>
          </p:nvGrpSpPr>
          <p:grpSpPr>
            <a:xfrm>
              <a:off x="3957767" y="678956"/>
              <a:ext cx="3099016" cy="923330"/>
              <a:chOff x="3957767" y="720624"/>
              <a:chExt cx="3099016" cy="923330"/>
            </a:xfrm>
          </p:grpSpPr>
          <p:sp>
            <p:nvSpPr>
              <p:cNvPr id="36" name="TextBox 35"/>
              <p:cNvSpPr txBox="1"/>
              <p:nvPr/>
            </p:nvSpPr>
            <p:spPr>
              <a:xfrm>
                <a:off x="3957767" y="905290"/>
                <a:ext cx="3099016" cy="276999"/>
              </a:xfrm>
              <a:prstGeom prst="rect">
                <a:avLst/>
              </a:prstGeom>
              <a:noFill/>
            </p:spPr>
            <p:txBody>
              <a:bodyPr wrap="square" lIns="91440" tIns="45720" rIns="91440" bIns="45720" rtlCol="0" anchor="t">
                <a:spAutoFit/>
              </a:bodyPr>
              <a:lstStyle/>
              <a:p>
                <a:endParaRPr lang="en-US" altLang="ko-KR" sz="1200">
                  <a:solidFill>
                    <a:schemeClr val="bg1"/>
                  </a:solidFill>
                  <a:cs typeface="Arial" panose="020B0604020202020204"/>
                </a:endParaRPr>
              </a:p>
            </p:txBody>
          </p:sp>
          <p:sp>
            <p:nvSpPr>
              <p:cNvPr id="37" name="TextBox 36"/>
              <p:cNvSpPr txBox="1"/>
              <p:nvPr/>
            </p:nvSpPr>
            <p:spPr>
              <a:xfrm>
                <a:off x="3957767" y="720624"/>
                <a:ext cx="3099016" cy="923330"/>
              </a:xfrm>
              <a:prstGeom prst="rect">
                <a:avLst/>
              </a:prstGeom>
              <a:noFill/>
            </p:spPr>
            <p:txBody>
              <a:bodyPr wrap="square" lIns="108000" tIns="45720" rIns="108000" bIns="45720" rtlCol="0" anchor="t">
                <a:spAutoFit/>
              </a:bodyPr>
              <a:lstStyle/>
              <a:p>
                <a:r>
                  <a:rPr lang="en-US" sz="2700" dirty="0">
                    <a:solidFill>
                      <a:schemeClr val="bg1"/>
                    </a:solidFill>
                    <a:ea typeface="+mn-lt"/>
                    <a:cs typeface="+mn-lt"/>
                  </a:rPr>
                  <a:t>Future work and opportunities</a:t>
                </a:r>
                <a:endParaRPr lang="en-US" dirty="0">
                  <a:solidFill>
                    <a:schemeClr val="bg1"/>
                  </a:solidFill>
                </a:endParaRPr>
              </a:p>
            </p:txBody>
          </p:sp>
        </p:grpSp>
        <p:sp>
          <p:nvSpPr>
            <p:cNvPr id="35" name="TextBox 3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a:solidFill>
                    <a:schemeClr val="accent1"/>
                  </a:solidFill>
                  <a:cs typeface="Arial" panose="020B0604020202020204" pitchFamily="34" charset="0"/>
                </a:rPr>
                <a:t>04</a:t>
              </a:r>
              <a:endParaRPr lang="ko-KR" altLang="en-US" sz="6000" b="1">
                <a:solidFill>
                  <a:schemeClr val="accent1"/>
                </a:solidFill>
                <a:cs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174554"/>
            <a:ext cx="12191999" cy="1015663"/>
          </a:xfrm>
          <a:prstGeom prst="rect">
            <a:avLst/>
          </a:prstGeom>
          <a:noFill/>
        </p:spPr>
        <p:txBody>
          <a:bodyPr wrap="square" rtlCol="0" anchor="ctr">
            <a:spAutoFit/>
          </a:bodyPr>
          <a:lstStyle/>
          <a:p>
            <a:pPr algn="ctr"/>
            <a:r>
              <a:rPr lang="en-US" altLang="ko-KR" sz="6000">
                <a:solidFill>
                  <a:schemeClr val="bg1"/>
                </a:solidFill>
                <a:cs typeface="Arial" panose="020B0604020202020204" pitchFamily="34" charset="0"/>
              </a:rPr>
              <a:t>THANK YOU</a:t>
            </a:r>
            <a:endParaRPr lang="ko-KR" altLang="en-US" sz="6000">
              <a:solidFill>
                <a:schemeClr val="bg1"/>
              </a:solidFill>
              <a:cs typeface="Arial" panose="020B0604020202020204" pitchFamily="34" charset="0"/>
            </a:endParaRPr>
          </a:p>
        </p:txBody>
      </p:sp>
      <p:sp>
        <p:nvSpPr>
          <p:cNvPr id="5" name="TextBox 4"/>
          <p:cNvSpPr txBox="1"/>
          <p:nvPr/>
        </p:nvSpPr>
        <p:spPr>
          <a:xfrm>
            <a:off x="51" y="5113885"/>
            <a:ext cx="12191852" cy="379656"/>
          </a:xfrm>
          <a:prstGeom prst="rect">
            <a:avLst/>
          </a:prstGeom>
          <a:noFill/>
        </p:spPr>
        <p:txBody>
          <a:bodyPr wrap="square" rtlCol="0" anchor="ctr">
            <a:spAutoFit/>
          </a:bodyPr>
          <a:lstStyle/>
          <a:p>
            <a:pPr algn="ctr"/>
            <a:r>
              <a:rPr lang="en-US" altLang="ko-KR" sz="1865">
                <a:solidFill>
                  <a:schemeClr val="bg1"/>
                </a:solidFill>
                <a:cs typeface="Arial" panose="020B0604020202020204" pitchFamily="34" charset="0"/>
              </a:rPr>
              <a:t>Insert the Subtitle of Your Presentation</a:t>
            </a:r>
            <a:endParaRPr lang="ko-KR" altLang="en-US" sz="1865">
              <a:solidFill>
                <a:schemeClr val="bg1"/>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0" y="0"/>
            <a:ext cx="34666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537539" y="853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p:nvPr/>
        </p:nvSpPr>
        <p:spPr>
          <a:xfrm>
            <a:off x="390707" y="4559368"/>
            <a:ext cx="3219979" cy="1790700"/>
          </a:xfrm>
          <a:prstGeom prst="rect">
            <a:avLst/>
          </a:prstGeom>
        </p:spPr>
        <p:txBody>
          <a:bodyPr lIns="91440" tIns="45720" rIns="91440" bIns="45720"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solidFill>
                <a:cs typeface="Arial" panose="020B0604020202020204"/>
              </a:rPr>
              <a:t>Progress</a:t>
            </a:r>
          </a:p>
        </p:txBody>
      </p:sp>
      <p:pic>
        <p:nvPicPr>
          <p:cNvPr id="3" name="Picture 2" descr="kik 的图像结果"/>
          <p:cNvPicPr>
            <a:picLocks noChangeAspect="1"/>
          </p:cNvPicPr>
          <p:nvPr/>
        </p:nvPicPr>
        <p:blipFill>
          <a:blip r:embed="rId2"/>
          <a:stretch>
            <a:fillRect/>
          </a:stretch>
        </p:blipFill>
        <p:spPr>
          <a:xfrm>
            <a:off x="-530" y="14817"/>
            <a:ext cx="3455459" cy="1993900"/>
          </a:xfrm>
          <a:prstGeom prst="rect">
            <a:avLst/>
          </a:prstGeom>
        </p:spPr>
      </p:pic>
      <p:pic>
        <p:nvPicPr>
          <p:cNvPr id="4" name="Picture 3" descr="微信logo图标源文件__LOGO设计_广告设计_源文件图库_昵图网nipic.com"/>
          <p:cNvPicPr>
            <a:picLocks noChangeAspect="1"/>
          </p:cNvPicPr>
          <p:nvPr/>
        </p:nvPicPr>
        <p:blipFill>
          <a:blip r:embed="rId3"/>
          <a:stretch>
            <a:fillRect/>
          </a:stretch>
        </p:blipFill>
        <p:spPr>
          <a:xfrm>
            <a:off x="-1" y="2003954"/>
            <a:ext cx="1820006" cy="1706762"/>
          </a:xfrm>
          <a:prstGeom prst="rect">
            <a:avLst/>
          </a:prstGeom>
        </p:spPr>
      </p:pic>
      <p:grpSp>
        <p:nvGrpSpPr>
          <p:cNvPr id="14" name="Group 33"/>
          <p:cNvGrpSpPr/>
          <p:nvPr/>
        </p:nvGrpSpPr>
        <p:grpSpPr>
          <a:xfrm>
            <a:off x="5826099" y="1586162"/>
            <a:ext cx="5779742" cy="605333"/>
            <a:chOff x="-475010" y="1011392"/>
            <a:chExt cx="3859356" cy="605333"/>
          </a:xfrm>
        </p:grpSpPr>
        <p:sp>
          <p:nvSpPr>
            <p:cNvPr id="15" name="TextBox 34"/>
            <p:cNvSpPr txBox="1"/>
            <p:nvPr/>
          </p:nvSpPr>
          <p:spPr>
            <a:xfrm>
              <a:off x="-475010" y="1011392"/>
              <a:ext cx="3859356" cy="369332"/>
            </a:xfrm>
            <a:prstGeom prst="rect">
              <a:avLst/>
            </a:prstGeom>
            <a:noFill/>
          </p:spPr>
          <p:txBody>
            <a:bodyPr wrap="square" lIns="91440" tIns="45720" rIns="91440" bIns="45720" rtlCol="0" anchor="ctr">
              <a:spAutoFit/>
            </a:bodyPr>
            <a:lstStyle/>
            <a:p>
              <a:r>
                <a:rPr lang="en-US" altLang="ko-KR" b="1" dirty="0">
                  <a:solidFill>
                    <a:schemeClr val="tx1">
                      <a:lumMod val="75000"/>
                      <a:lumOff val="25000"/>
                    </a:schemeClr>
                  </a:solidFill>
                  <a:cs typeface="Arial" panose="020B0604020202020204"/>
                </a:rPr>
                <a:t>Implement of UI using </a:t>
              </a:r>
              <a:r>
                <a:rPr lang="en-US" altLang="ko-KR" b="1" dirty="0" err="1">
                  <a:solidFill>
                    <a:schemeClr val="tx1">
                      <a:lumMod val="75000"/>
                      <a:lumOff val="25000"/>
                    </a:schemeClr>
                  </a:solidFill>
                  <a:cs typeface="Arial" panose="020B0604020202020204"/>
                </a:rPr>
                <a:t>PyQt</a:t>
              </a:r>
              <a:endParaRPr lang="ko-KR" altLang="en-US" sz="2000" b="1" dirty="0" err="1">
                <a:solidFill>
                  <a:schemeClr val="tx1">
                    <a:lumMod val="75000"/>
                    <a:lumOff val="25000"/>
                  </a:schemeClr>
                </a:solidFill>
                <a:cs typeface="Arial" panose="020B0604020202020204" pitchFamily="34" charset="0"/>
              </a:endParaRPr>
            </a:p>
          </p:txBody>
        </p:sp>
        <p:sp>
          <p:nvSpPr>
            <p:cNvPr id="16" name="TextBox 35"/>
            <p:cNvSpPr txBox="1"/>
            <p:nvPr/>
          </p:nvSpPr>
          <p:spPr>
            <a:xfrm>
              <a:off x="-475010" y="1339726"/>
              <a:ext cx="3859356" cy="276999"/>
            </a:xfrm>
            <a:prstGeom prst="rect">
              <a:avLst/>
            </a:prstGeom>
            <a:noFill/>
          </p:spPr>
          <p:txBody>
            <a:bodyPr wrap="square" lIns="91440" tIns="45720" rIns="91440" bIns="45720" rtlCol="0" anchor="t">
              <a:spAutoFit/>
            </a:bodyPr>
            <a:lstStyle/>
            <a:p>
              <a:endParaRPr lang="en-US" sz="1200" dirty="0">
                <a:solidFill>
                  <a:schemeClr val="tx1">
                    <a:lumMod val="75000"/>
                    <a:lumOff val="25000"/>
                  </a:schemeClr>
                </a:solidFill>
                <a:ea typeface="+mn-lt"/>
                <a:cs typeface="+mn-lt"/>
              </a:endParaRPr>
            </a:p>
          </p:txBody>
        </p:sp>
      </p:grpSp>
      <p:sp>
        <p:nvSpPr>
          <p:cNvPr id="17" name="TextBox 37"/>
          <p:cNvSpPr txBox="1"/>
          <p:nvPr/>
        </p:nvSpPr>
        <p:spPr>
          <a:xfrm>
            <a:off x="5826099" y="256184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of message transformation</a:t>
            </a:r>
            <a:endParaRPr lang="en-US" dirty="0">
              <a:solidFill>
                <a:schemeClr val="tx1">
                  <a:lumMod val="75000"/>
                  <a:lumOff val="25000"/>
                </a:schemeClr>
              </a:solidFill>
            </a:endParaRPr>
          </a:p>
        </p:txBody>
      </p:sp>
      <p:sp>
        <p:nvSpPr>
          <p:cNvPr id="57" name="TextBox 40"/>
          <p:cNvSpPr txBox="1"/>
          <p:nvPr/>
        </p:nvSpPr>
        <p:spPr>
          <a:xfrm>
            <a:off x="5826099" y="353752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the function of Whiteboard</a:t>
            </a:r>
            <a:endParaRPr lang="en-US" altLang="ko-KR" dirty="0">
              <a:solidFill>
                <a:schemeClr val="tx1">
                  <a:lumMod val="75000"/>
                  <a:lumOff val="25000"/>
                </a:schemeClr>
              </a:solidFill>
            </a:endParaRPr>
          </a:p>
        </p:txBody>
      </p:sp>
      <p:sp>
        <p:nvSpPr>
          <p:cNvPr id="58" name="TextBox 43"/>
          <p:cNvSpPr txBox="1"/>
          <p:nvPr/>
        </p:nvSpPr>
        <p:spPr>
          <a:xfrm>
            <a:off x="5826099" y="4513202"/>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Implement of audio transformation</a:t>
            </a:r>
            <a:endParaRPr lang="en-US" dirty="0">
              <a:solidFill>
                <a:schemeClr val="tx1">
                  <a:lumMod val="75000"/>
                  <a:lumOff val="25000"/>
                </a:schemeClr>
              </a:solidFill>
            </a:endParaRPr>
          </a:p>
        </p:txBody>
      </p:sp>
      <p:grpSp>
        <p:nvGrpSpPr>
          <p:cNvPr id="59" name="Group 19"/>
          <p:cNvGrpSpPr/>
          <p:nvPr/>
        </p:nvGrpSpPr>
        <p:grpSpPr>
          <a:xfrm>
            <a:off x="5826099" y="610481"/>
            <a:ext cx="5779742" cy="605334"/>
            <a:chOff x="-475010" y="1011391"/>
            <a:chExt cx="3859356" cy="605334"/>
          </a:xfrm>
        </p:grpSpPr>
        <p:sp>
          <p:nvSpPr>
            <p:cNvPr id="60" name="TextBox 53"/>
            <p:cNvSpPr txBox="1"/>
            <p:nvPr/>
          </p:nvSpPr>
          <p:spPr>
            <a:xfrm>
              <a:off x="-475010" y="1011391"/>
              <a:ext cx="3859356" cy="369332"/>
            </a:xfrm>
            <a:prstGeom prst="rect">
              <a:avLst/>
            </a:prstGeom>
            <a:noFill/>
          </p:spPr>
          <p:txBody>
            <a:bodyPr wrap="square" lIns="91440" tIns="45720" rIns="91440" bIns="45720" rtlCol="0" anchor="ctr">
              <a:spAutoFit/>
            </a:bodyPr>
            <a:lstStyle/>
            <a:p>
              <a:r>
                <a:rPr lang="en-US" altLang="ko-KR" b="1" dirty="0">
                  <a:solidFill>
                    <a:schemeClr val="tx1">
                      <a:lumMod val="75000"/>
                      <a:lumOff val="25000"/>
                    </a:schemeClr>
                  </a:solidFill>
                  <a:cs typeface="Arial" panose="020B0604020202020204"/>
                </a:rPr>
                <a:t>Set up the base C infrastructure of server</a:t>
              </a:r>
              <a:endParaRPr lang="en-US" altLang="ko-KR" b="1" dirty="0">
                <a:solidFill>
                  <a:schemeClr val="tx1">
                    <a:lumMod val="75000"/>
                    <a:lumOff val="25000"/>
                  </a:schemeClr>
                </a:solidFill>
                <a:cs typeface="Arial" panose="020B0604020202020204" pitchFamily="34" charset="0"/>
              </a:endParaRPr>
            </a:p>
          </p:txBody>
        </p:sp>
        <p:sp>
          <p:nvSpPr>
            <p:cNvPr id="61" name="TextBox 54"/>
            <p:cNvSpPr txBox="1"/>
            <p:nvPr/>
          </p:nvSpPr>
          <p:spPr>
            <a:xfrm>
              <a:off x="-475010" y="1339726"/>
              <a:ext cx="3859356"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anose="020B0604020202020204" pitchFamily="34" charset="0"/>
              </a:endParaRPr>
            </a:p>
          </p:txBody>
        </p:sp>
      </p:grpSp>
      <p:sp>
        <p:nvSpPr>
          <p:cNvPr id="62" name="TextBox 4"/>
          <p:cNvSpPr txBox="1"/>
          <p:nvPr/>
        </p:nvSpPr>
        <p:spPr>
          <a:xfrm>
            <a:off x="5826099" y="5639269"/>
            <a:ext cx="5779742" cy="369332"/>
          </a:xfrm>
          <a:prstGeom prst="rect">
            <a:avLst/>
          </a:prstGeom>
          <a:noFill/>
        </p:spPr>
        <p:txBody>
          <a:bodyPr wrap="square" lIns="91440" tIns="45720" rIns="91440" bIns="45720" rtlCol="0" anchor="ctr">
            <a:spAutoFit/>
          </a:bodyPr>
          <a:lstStyle/>
          <a:p>
            <a:r>
              <a:rPr lang="en-US" b="1" dirty="0">
                <a:solidFill>
                  <a:schemeClr val="tx1">
                    <a:lumMod val="75000"/>
                    <a:lumOff val="25000"/>
                  </a:schemeClr>
                </a:solidFill>
                <a:cs typeface="Arial" panose="020B0604020202020204"/>
              </a:rPr>
              <a:t>Finalizing the project</a:t>
            </a:r>
            <a:endParaRPr lang="en-US" dirty="0">
              <a:solidFill>
                <a:schemeClr val="tx1">
                  <a:lumMod val="75000"/>
                  <a:lumOff val="25000"/>
                </a:schemeClr>
              </a:solidFill>
            </a:endParaRPr>
          </a:p>
        </p:txBody>
      </p:sp>
      <p:sp>
        <p:nvSpPr>
          <p:cNvPr id="63" name="Oval 18"/>
          <p:cNvSpPr/>
          <p:nvPr/>
        </p:nvSpPr>
        <p:spPr>
          <a:xfrm>
            <a:off x="5465531" y="192454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19"/>
          <p:cNvSpPr/>
          <p:nvPr/>
        </p:nvSpPr>
        <p:spPr>
          <a:xfrm>
            <a:off x="5465531" y="290022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20"/>
          <p:cNvSpPr/>
          <p:nvPr/>
        </p:nvSpPr>
        <p:spPr>
          <a:xfrm>
            <a:off x="5465531" y="3875900"/>
            <a:ext cx="144016"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21"/>
          <p:cNvSpPr/>
          <p:nvPr/>
        </p:nvSpPr>
        <p:spPr>
          <a:xfrm>
            <a:off x="5465531" y="4851580"/>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22"/>
          <p:cNvSpPr/>
          <p:nvPr/>
        </p:nvSpPr>
        <p:spPr>
          <a:xfrm>
            <a:off x="5465531" y="5827262"/>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Pentagon 9"/>
          <p:cNvSpPr/>
          <p:nvPr/>
        </p:nvSpPr>
        <p:spPr>
          <a:xfrm>
            <a:off x="3953363" y="1754232"/>
            <a:ext cx="141045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TextBox 24"/>
          <p:cNvSpPr txBox="1"/>
          <p:nvPr/>
        </p:nvSpPr>
        <p:spPr>
          <a:xfrm>
            <a:off x="4097379" y="179649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2"/>
                </a:solidFill>
                <a:cs typeface="Arial" panose="020B0604020202020204"/>
              </a:rPr>
              <a:t>10-25</a:t>
            </a:r>
            <a:endParaRPr lang="ko-KR" altLang="en-US" sz="2000" b="1" dirty="0">
              <a:solidFill>
                <a:schemeClr val="accent2"/>
              </a:solidFill>
              <a:cs typeface="Arial" panose="020B0604020202020204" pitchFamily="34" charset="0"/>
            </a:endParaRPr>
          </a:p>
        </p:txBody>
      </p:sp>
      <p:sp>
        <p:nvSpPr>
          <p:cNvPr id="70" name="Pentagon 11"/>
          <p:cNvSpPr/>
          <p:nvPr/>
        </p:nvSpPr>
        <p:spPr>
          <a:xfrm>
            <a:off x="3953363" y="2729912"/>
            <a:ext cx="141045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7A398"/>
              </a:solidFill>
            </a:endParaRPr>
          </a:p>
        </p:txBody>
      </p:sp>
      <p:sp>
        <p:nvSpPr>
          <p:cNvPr id="71" name="TextBox 26"/>
          <p:cNvSpPr txBox="1"/>
          <p:nvPr/>
        </p:nvSpPr>
        <p:spPr>
          <a:xfrm>
            <a:off x="4097379" y="277217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4"/>
                </a:solidFill>
                <a:cs typeface="Arial" panose="020B0604020202020204"/>
              </a:rPr>
              <a:t>10-29</a:t>
            </a:r>
            <a:endParaRPr lang="ko-KR" altLang="en-US" sz="2000" b="1" dirty="0">
              <a:solidFill>
                <a:schemeClr val="accent4"/>
              </a:solidFill>
              <a:cs typeface="Arial" panose="020B0604020202020204" pitchFamily="34" charset="0"/>
            </a:endParaRPr>
          </a:p>
        </p:txBody>
      </p:sp>
      <p:sp>
        <p:nvSpPr>
          <p:cNvPr id="72" name="Pentagon 13"/>
          <p:cNvSpPr/>
          <p:nvPr/>
        </p:nvSpPr>
        <p:spPr>
          <a:xfrm>
            <a:off x="3953363" y="3705592"/>
            <a:ext cx="1410456" cy="484632"/>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TextBox 28"/>
          <p:cNvSpPr txBox="1"/>
          <p:nvPr/>
        </p:nvSpPr>
        <p:spPr>
          <a:xfrm>
            <a:off x="4097379" y="374785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4"/>
                </a:solidFill>
                <a:cs typeface="Arial" panose="020B0604020202020204"/>
              </a:rPr>
              <a:t>11-10</a:t>
            </a:r>
            <a:endParaRPr lang="en-US" altLang="ko-KR" sz="2000" b="1" dirty="0">
              <a:solidFill>
                <a:schemeClr val="accent4"/>
              </a:solidFill>
              <a:cs typeface="Arial" panose="020B0604020202020204" pitchFamily="34" charset="0"/>
            </a:endParaRPr>
          </a:p>
        </p:txBody>
      </p:sp>
      <p:sp>
        <p:nvSpPr>
          <p:cNvPr id="74" name="Pentagon 15"/>
          <p:cNvSpPr/>
          <p:nvPr/>
        </p:nvSpPr>
        <p:spPr>
          <a:xfrm>
            <a:off x="3953363" y="4681272"/>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TextBox 30"/>
          <p:cNvSpPr txBox="1"/>
          <p:nvPr/>
        </p:nvSpPr>
        <p:spPr>
          <a:xfrm>
            <a:off x="4097379" y="472353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5"/>
                </a:solidFill>
                <a:cs typeface="Arial" panose="020B0604020202020204"/>
              </a:rPr>
              <a:t>11-23</a:t>
            </a:r>
            <a:endParaRPr lang="ko-KR" altLang="en-US" sz="2000" b="1" dirty="0">
              <a:solidFill>
                <a:schemeClr val="accent5"/>
              </a:solidFill>
              <a:cs typeface="Arial" panose="020B0604020202020204" pitchFamily="34" charset="0"/>
            </a:endParaRPr>
          </a:p>
        </p:txBody>
      </p:sp>
      <p:sp>
        <p:nvSpPr>
          <p:cNvPr id="76" name="Oval 4"/>
          <p:cNvSpPr/>
          <p:nvPr/>
        </p:nvSpPr>
        <p:spPr>
          <a:xfrm>
            <a:off x="5465531" y="94886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Pentagon 9"/>
          <p:cNvSpPr/>
          <p:nvPr/>
        </p:nvSpPr>
        <p:spPr>
          <a:xfrm>
            <a:off x="3953363" y="778552"/>
            <a:ext cx="1410456" cy="484632"/>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TextBox 51"/>
          <p:cNvSpPr txBox="1"/>
          <p:nvPr/>
        </p:nvSpPr>
        <p:spPr>
          <a:xfrm>
            <a:off x="4097379" y="820813"/>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1"/>
                </a:solidFill>
                <a:cs typeface="Arial" panose="020B0604020202020204"/>
              </a:rPr>
              <a:t>10-20</a:t>
            </a:r>
          </a:p>
        </p:txBody>
      </p:sp>
      <p:sp>
        <p:nvSpPr>
          <p:cNvPr id="79" name="Pentagon 15"/>
          <p:cNvSpPr/>
          <p:nvPr/>
        </p:nvSpPr>
        <p:spPr>
          <a:xfrm>
            <a:off x="3978763" y="5638005"/>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TextBox 8"/>
          <p:cNvSpPr txBox="1"/>
          <p:nvPr/>
        </p:nvSpPr>
        <p:spPr>
          <a:xfrm>
            <a:off x="4041692" y="5680266"/>
            <a:ext cx="853040" cy="400110"/>
          </a:xfrm>
          <a:prstGeom prst="rect">
            <a:avLst/>
          </a:prstGeom>
          <a:noFill/>
        </p:spPr>
        <p:txBody>
          <a:bodyPr wrap="square" lIns="91440" tIns="45720" rIns="91440" bIns="45720" rtlCol="0" anchor="t">
            <a:spAutoFit/>
          </a:bodyPr>
          <a:lstStyle/>
          <a:p>
            <a:pPr algn="ctr"/>
            <a:r>
              <a:rPr lang="en-US" altLang="ko-KR" sz="2000" b="1" dirty="0">
                <a:solidFill>
                  <a:schemeClr val="accent5"/>
                </a:solidFill>
                <a:cs typeface="Arial" panose="020B0604020202020204"/>
              </a:rPr>
              <a:t>12-6</a:t>
            </a:r>
            <a:endParaRPr lang="en-US" altLang="ko-KR" sz="2000" b="1" dirty="0">
              <a:solidFill>
                <a:schemeClr val="accent5"/>
              </a:solidFill>
              <a:cs typeface="Arial" panose="020B0604020202020204" pitchFamily="34" charset="0"/>
            </a:endParaRPr>
          </a:p>
        </p:txBody>
      </p:sp>
      <p:pic>
        <p:nvPicPr>
          <p:cNvPr id="5" name="图片 4" descr="图形用户界面, 应用程序&#10;&#10;描述已自动生成">
            <a:extLst>
              <a:ext uri="{FF2B5EF4-FFF2-40B4-BE49-F238E27FC236}">
                <a16:creationId xmlns:a16="http://schemas.microsoft.com/office/drawing/2014/main" id="{B980BC54-302E-1337-ACB0-BE005E03B5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348" y="3747853"/>
            <a:ext cx="3506885" cy="2838084"/>
          </a:xfrm>
          <a:prstGeom prst="rect">
            <a:avLst/>
          </a:prstGeom>
        </p:spPr>
      </p:pic>
      <p:pic>
        <p:nvPicPr>
          <p:cNvPr id="9" name="图片 8" descr="图形用户界面, 文本&#10;&#10;描述已自动生成">
            <a:extLst>
              <a:ext uri="{FF2B5EF4-FFF2-40B4-BE49-F238E27FC236}">
                <a16:creationId xmlns:a16="http://schemas.microsoft.com/office/drawing/2014/main" id="{C4F8D216-A196-1102-550C-5D8AD385D2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14" y="4398608"/>
            <a:ext cx="2493171" cy="19642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cs typeface="Arial" panose="020B0604020202020204"/>
              </a:rPr>
              <a:t>Ideas of the project</a:t>
            </a:r>
            <a:endParaRPr lang="en-US"/>
          </a:p>
        </p:txBody>
      </p:sp>
      <p:sp>
        <p:nvSpPr>
          <p:cNvPr id="3" name="Text Placeholder 1"/>
          <p:cNvSpPr txBox="1"/>
          <p:nvPr/>
        </p:nvSpPr>
        <p:spPr>
          <a:xfrm>
            <a:off x="1128614"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Web Server setup</a:t>
            </a:r>
            <a:endParaRPr lang="en-US" altLang="ko-KR" dirty="0"/>
          </a:p>
        </p:txBody>
      </p:sp>
      <p:sp>
        <p:nvSpPr>
          <p:cNvPr id="5" name="Text Placeholder 4"/>
          <p:cNvSpPr txBox="1"/>
          <p:nvPr/>
        </p:nvSpPr>
        <p:spPr>
          <a:xfrm>
            <a:off x="3798515" y="4469739"/>
            <a:ext cx="1980517" cy="324001"/>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b="0" dirty="0">
                <a:ea typeface="+mn-lt"/>
                <a:cs typeface="+mn-lt"/>
              </a:rPr>
              <a:t>Message transmission</a:t>
            </a:r>
            <a:endParaRPr lang="en-US" altLang="ko-KR" dirty="0"/>
          </a:p>
        </p:txBody>
      </p:sp>
      <p:sp>
        <p:nvSpPr>
          <p:cNvPr id="9" name="Text Placeholder 10"/>
          <p:cNvSpPr txBox="1"/>
          <p:nvPr/>
        </p:nvSpPr>
        <p:spPr>
          <a:xfrm>
            <a:off x="6468415"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Whiteboard</a:t>
            </a:r>
            <a:endParaRPr lang="en-US" b="0" dirty="0">
              <a:cs typeface="Arial" panose="020B0604020202020204"/>
            </a:endParaRPr>
          </a:p>
        </p:txBody>
      </p:sp>
      <p:sp>
        <p:nvSpPr>
          <p:cNvPr id="27" name="Text Placeholder 20"/>
          <p:cNvSpPr txBox="1"/>
          <p:nvPr/>
        </p:nvSpPr>
        <p:spPr>
          <a:xfrm>
            <a:off x="2641878" y="1225946"/>
            <a:ext cx="6996000" cy="529354"/>
          </a:xfrm>
          <a:prstGeom prst="rect">
            <a:avLst/>
          </a:prstGeom>
        </p:spPr>
        <p:txBody>
          <a:bodyPr lIns="91440" tIns="45720" rIns="91440" bIns="45720" anchor="t"/>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ko-KR" sz="1200">
                <a:solidFill>
                  <a:schemeClr val="bg1"/>
                </a:solidFill>
                <a:latin typeface="Arial" panose="020B0604020202020204"/>
                <a:cs typeface="Arial" panose="020B0604020202020204"/>
              </a:rPr>
              <a:t>We aimed to develop a project which can realize the main function of the WeChat</a:t>
            </a:r>
            <a:endParaRPr lang="en-US" altLang="ko-KR" sz="1200">
              <a:solidFill>
                <a:schemeClr val="bg1"/>
              </a:solidFill>
              <a:latin typeface="Arial" panose="020B0604020202020204" pitchFamily="34" charset="0"/>
              <a:cs typeface="Arial" panose="020B0604020202020204" pitchFamily="34" charset="0"/>
            </a:endParaRPr>
          </a:p>
        </p:txBody>
      </p:sp>
      <p:pic>
        <p:nvPicPr>
          <p:cNvPr id="4" name="Picture Placeholder 3" descr="Illuminated server room panel"/>
          <p:cNvPicPr>
            <a:picLocks noGrp="1" noChangeAspect="1"/>
          </p:cNvPicPr>
          <p:nvPr>
            <p:ph type="pic" idx="11"/>
          </p:nvPr>
        </p:nvPicPr>
        <p:blipFill>
          <a:blip r:embed="rId3"/>
          <a:srcRect l="12950" r="12950"/>
          <a:stretch>
            <a:fillRect/>
          </a:stretch>
        </p:blipFill>
        <p:spPr/>
      </p:pic>
      <p:pic>
        <p:nvPicPr>
          <p:cNvPr id="6" name="Picture Placeholder 5" descr="3D Dialogue Boxes"/>
          <p:cNvPicPr>
            <a:picLocks noGrp="1" noChangeAspect="1"/>
          </p:cNvPicPr>
          <p:nvPr>
            <p:ph type="pic" idx="12"/>
          </p:nvPr>
        </p:nvPicPr>
        <p:blipFill>
          <a:blip r:embed="rId4"/>
          <a:srcRect l="5232" r="5232"/>
          <a:stretch>
            <a:fillRect/>
          </a:stretch>
        </p:blipFill>
        <p:spPr/>
      </p:pic>
      <p:pic>
        <p:nvPicPr>
          <p:cNvPr id="8" name="Picture Placeholder 7" descr="Transparent UI design"/>
          <p:cNvPicPr>
            <a:picLocks noGrp="1" noChangeAspect="1"/>
          </p:cNvPicPr>
          <p:nvPr>
            <p:ph type="pic" idx="13"/>
          </p:nvPr>
        </p:nvPicPr>
        <p:blipFill>
          <a:blip r:embed="rId5"/>
          <a:srcRect l="14217" r="14217"/>
          <a:stretch>
            <a:fillRect/>
          </a:stretch>
        </p:blipFill>
        <p:spPr>
          <a:xfrm>
            <a:off x="8952704" y="2234589"/>
            <a:ext cx="2320423" cy="2160000"/>
          </a:xfrm>
        </p:spPr>
      </p:pic>
      <p:pic>
        <p:nvPicPr>
          <p:cNvPr id="32" name="Picture Placeholder 31" descr="Person writing on a board"/>
          <p:cNvPicPr>
            <a:picLocks noGrp="1" noChangeAspect="1"/>
          </p:cNvPicPr>
          <p:nvPr>
            <p:ph type="pic" idx="14"/>
          </p:nvPr>
        </p:nvPicPr>
        <p:blipFill>
          <a:blip r:embed="rId6"/>
          <a:srcRect l="10177" r="10177"/>
          <a:stretch>
            <a:fillRect/>
          </a:stretch>
        </p:blipFill>
        <p:spPr>
          <a:xfrm>
            <a:off x="6298463" y="2234589"/>
            <a:ext cx="2320423" cy="2160000"/>
          </a:xfrm>
        </p:spPr>
      </p:pic>
      <p:sp>
        <p:nvSpPr>
          <p:cNvPr id="35" name="Text Placeholder 10"/>
          <p:cNvSpPr txBox="1"/>
          <p:nvPr/>
        </p:nvSpPr>
        <p:spPr>
          <a:xfrm>
            <a:off x="9118420" y="4461816"/>
            <a:ext cx="1980518" cy="324000"/>
          </a:xfrm>
          <a:prstGeom prst="rect">
            <a:avLst/>
          </a:prstGeom>
        </p:spPr>
        <p:txBody>
          <a:bodyPr lIns="91440" tIns="45720" rIns="91440" bIns="45720" anchor="t"/>
          <a:lstStyle>
            <a:lvl1pPr marL="0" indent="0" algn="ctr" defTabSz="914400" rtl="0" eaLnBrk="1" latinLnBrk="1" hangingPunct="1">
              <a:spcBef>
                <a:spcPct val="20000"/>
              </a:spcBef>
              <a:buFont typeface="Arial" panose="020B0604020202020204"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ea typeface="+mn-lt"/>
                <a:cs typeface="+mn-lt"/>
              </a:rPr>
              <a:t>Voice calls</a:t>
            </a:r>
            <a:endParaRPr lang="en-US" b="0" dirty="0">
              <a:cs typeface="Arial" panose="020B0604020202020204"/>
            </a:endParaRPr>
          </a:p>
        </p:txBody>
      </p:sp>
      <p:sp>
        <p:nvSpPr>
          <p:cNvPr id="36" name="Rectangle 24"/>
          <p:cNvSpPr/>
          <p:nvPr/>
        </p:nvSpPr>
        <p:spPr>
          <a:xfrm>
            <a:off x="1128613"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1</a:t>
            </a:r>
            <a:endParaRPr lang="ko-KR" altLang="en-US" sz="2000" dirty="0"/>
          </a:p>
        </p:txBody>
      </p:sp>
      <p:sp>
        <p:nvSpPr>
          <p:cNvPr id="38" name="Rectangle 24"/>
          <p:cNvSpPr/>
          <p:nvPr/>
        </p:nvSpPr>
        <p:spPr>
          <a:xfrm>
            <a:off x="3818411"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2</a:t>
            </a:r>
            <a:endParaRPr lang="ko-KR" altLang="en-US" sz="2000" dirty="0"/>
          </a:p>
        </p:txBody>
      </p:sp>
      <p:sp>
        <p:nvSpPr>
          <p:cNvPr id="39" name="Rectangle 24"/>
          <p:cNvSpPr/>
          <p:nvPr/>
        </p:nvSpPr>
        <p:spPr>
          <a:xfrm>
            <a:off x="6468415"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3</a:t>
            </a:r>
            <a:endParaRPr lang="ko-KR" altLang="en-US" sz="2000" dirty="0"/>
          </a:p>
        </p:txBody>
      </p:sp>
      <p:sp>
        <p:nvSpPr>
          <p:cNvPr id="40" name="Rectangle 24"/>
          <p:cNvSpPr/>
          <p:nvPr/>
        </p:nvSpPr>
        <p:spPr>
          <a:xfrm>
            <a:off x="9118421" y="5283072"/>
            <a:ext cx="1980517"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2000" dirty="0"/>
              <a:t>Stage 4</a:t>
            </a:r>
            <a:endParaRPr lang="ko-KR"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339509"/>
            <a:ext cx="11573197" cy="724247"/>
          </a:xfrm>
        </p:spPr>
        <p:txBody>
          <a:bodyPr lIns="91440" tIns="45720" rIns="91440" bIns="45720" anchor="ctr"/>
          <a:lstStyle/>
          <a:p>
            <a:r>
              <a:rPr lang="en-US" dirty="0">
                <a:cs typeface="Arial" panose="020B0604020202020204"/>
              </a:rPr>
              <a:t>Challenges We encountered</a:t>
            </a:r>
            <a:endParaRPr lang="en-US" dirty="0"/>
          </a:p>
        </p:txBody>
      </p:sp>
      <p:grpSp>
        <p:nvGrpSpPr>
          <p:cNvPr id="4" name="그룹 21"/>
          <p:cNvGrpSpPr/>
          <p:nvPr/>
        </p:nvGrpSpPr>
        <p:grpSpPr>
          <a:xfrm>
            <a:off x="2324076" y="1740865"/>
            <a:ext cx="7543846" cy="461665"/>
            <a:chOff x="773228" y="2599561"/>
            <a:chExt cx="7577960" cy="461665"/>
          </a:xfrm>
        </p:grpSpPr>
        <p:sp>
          <p:nvSpPr>
            <p:cNvPr id="5" name="TextBox 78"/>
            <p:cNvSpPr txBox="1"/>
            <p:nvPr/>
          </p:nvSpPr>
          <p:spPr>
            <a:xfrm>
              <a:off x="773228" y="2661116"/>
              <a:ext cx="1699447" cy="338554"/>
            </a:xfrm>
            <a:prstGeom prst="rect">
              <a:avLst/>
            </a:prstGeom>
            <a:noFill/>
          </p:spPr>
          <p:txBody>
            <a:bodyPr wrap="square" rtlCol="0">
              <a:spAutoFit/>
            </a:bodyPr>
            <a:lstStyle/>
            <a:p>
              <a:pPr algn="r"/>
              <a:r>
                <a:rPr lang="en-US" altLang="ko-KR" sz="1600" b="1" dirty="0">
                  <a:solidFill>
                    <a:schemeClr val="accent4"/>
                  </a:solidFill>
                  <a:cs typeface="Arial" panose="020B0604020202020204" pitchFamily="34" charset="0"/>
                </a:rPr>
                <a:t>Socket routing</a:t>
              </a:r>
            </a:p>
          </p:txBody>
        </p:sp>
        <p:sp>
          <p:nvSpPr>
            <p:cNvPr id="6" name="TextBox 79"/>
            <p:cNvSpPr txBox="1"/>
            <p:nvPr/>
          </p:nvSpPr>
          <p:spPr>
            <a:xfrm>
              <a:off x="2997027" y="2599561"/>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Within a LAN, it is very convenient to use internal IP addresses for communication, but extending to a WAN involves socket routing issues.</a:t>
              </a:r>
            </a:p>
          </p:txBody>
        </p:sp>
        <p:sp>
          <p:nvSpPr>
            <p:cNvPr id="7"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 name="그룹 21"/>
          <p:cNvGrpSpPr/>
          <p:nvPr/>
        </p:nvGrpSpPr>
        <p:grpSpPr>
          <a:xfrm>
            <a:off x="2396742" y="2666938"/>
            <a:ext cx="7471180" cy="584775"/>
            <a:chOff x="846224" y="2538005"/>
            <a:chExt cx="7504966" cy="584775"/>
          </a:xfrm>
        </p:grpSpPr>
        <p:sp>
          <p:nvSpPr>
            <p:cNvPr id="9" name="TextBox 78"/>
            <p:cNvSpPr txBox="1"/>
            <p:nvPr/>
          </p:nvSpPr>
          <p:spPr>
            <a:xfrm>
              <a:off x="846224" y="2538005"/>
              <a:ext cx="1699447" cy="584775"/>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Packet loss and reordering</a:t>
              </a:r>
            </a:p>
          </p:txBody>
        </p:sp>
        <p:sp>
          <p:nvSpPr>
            <p:cNvPr id="10" name="TextBox 79"/>
            <p:cNvSpPr txBox="1"/>
            <p:nvPr/>
          </p:nvSpPr>
          <p:spPr>
            <a:xfrm>
              <a:off x="2997029" y="2691892"/>
              <a:ext cx="535416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UDP dose not guarantee the reliability of packets.</a:t>
              </a:r>
            </a:p>
          </p:txBody>
        </p:sp>
        <p:sp>
          <p:nvSpPr>
            <p:cNvPr id="11"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그룹 21"/>
          <p:cNvGrpSpPr/>
          <p:nvPr/>
        </p:nvGrpSpPr>
        <p:grpSpPr>
          <a:xfrm>
            <a:off x="2396742" y="3626372"/>
            <a:ext cx="7471181" cy="584775"/>
            <a:chOff x="846223" y="2538005"/>
            <a:chExt cx="7504967" cy="584775"/>
          </a:xfrm>
        </p:grpSpPr>
        <p:sp>
          <p:nvSpPr>
            <p:cNvPr id="13" name="TextBox 78"/>
            <p:cNvSpPr txBox="1"/>
            <p:nvPr/>
          </p:nvSpPr>
          <p:spPr>
            <a:xfrm>
              <a:off x="846223" y="2538005"/>
              <a:ext cx="1820113" cy="584775"/>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Broadcasting and Multicasting</a:t>
              </a:r>
            </a:p>
          </p:txBody>
        </p:sp>
        <p:sp>
          <p:nvSpPr>
            <p:cNvPr id="14" name="TextBox 79"/>
            <p:cNvSpPr txBox="1"/>
            <p:nvPr/>
          </p:nvSpPr>
          <p:spPr>
            <a:xfrm>
              <a:off x="2997029" y="2599559"/>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In multi-person chat rooms, ensure messages are delivered to all online users or to specific user groups.</a:t>
              </a:r>
            </a:p>
          </p:txBody>
        </p:sp>
        <p:sp>
          <p:nvSpPr>
            <p:cNvPr id="15"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그룹 21"/>
          <p:cNvGrpSpPr/>
          <p:nvPr/>
        </p:nvGrpSpPr>
        <p:grpSpPr>
          <a:xfrm>
            <a:off x="2396742" y="4709202"/>
            <a:ext cx="7471181" cy="461665"/>
            <a:chOff x="846223" y="2606886"/>
            <a:chExt cx="7504967" cy="461665"/>
          </a:xfrm>
        </p:grpSpPr>
        <p:sp>
          <p:nvSpPr>
            <p:cNvPr id="17" name="TextBox 78"/>
            <p:cNvSpPr txBox="1"/>
            <p:nvPr/>
          </p:nvSpPr>
          <p:spPr>
            <a:xfrm>
              <a:off x="846223" y="2633732"/>
              <a:ext cx="1820113" cy="338554"/>
            </a:xfrm>
            <a:prstGeom prst="rect">
              <a:avLst/>
            </a:prstGeom>
            <a:noFill/>
          </p:spPr>
          <p:txBody>
            <a:bodyPr wrap="square" rtlCol="0">
              <a:spAutoFit/>
            </a:bodyPr>
            <a:lstStyle/>
            <a:p>
              <a:r>
                <a:rPr lang="en-US" altLang="ko-KR" sz="1600" b="1" dirty="0">
                  <a:solidFill>
                    <a:schemeClr val="accent4"/>
                  </a:solidFill>
                  <a:cs typeface="Arial" panose="020B0604020202020204" pitchFamily="34" charset="0"/>
                </a:rPr>
                <a:t>Multi-threading</a:t>
              </a:r>
            </a:p>
          </p:txBody>
        </p:sp>
        <p:sp>
          <p:nvSpPr>
            <p:cNvPr id="18" name="TextBox 79"/>
            <p:cNvSpPr txBox="1"/>
            <p:nvPr/>
          </p:nvSpPr>
          <p:spPr>
            <a:xfrm>
              <a:off x="2997029" y="2606886"/>
              <a:ext cx="5354161"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Using multiple threads to handle concurrent connections from multiple clients.</a:t>
              </a:r>
            </a:p>
          </p:txBody>
        </p:sp>
        <p:sp>
          <p:nvSpPr>
            <p:cNvPr id="19"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6830420" y="4530383"/>
            <a:ext cx="4946247" cy="1323439"/>
          </a:xfrm>
          <a:prstGeom prst="rect">
            <a:avLst/>
          </a:prstGeom>
          <a:noFill/>
        </p:spPr>
        <p:txBody>
          <a:bodyPr wrap="square" lIns="91440" tIns="45720" rIns="91440" bIns="45720" rtlCol="0" anchor="t">
            <a:spAutoFit/>
          </a:bodyPr>
          <a:lstStyle/>
          <a:p>
            <a:r>
              <a:rPr lang="en-US" altLang="ko-KR" sz="2000" dirty="0">
                <a:solidFill>
                  <a:schemeClr val="bg1"/>
                </a:solidFill>
                <a:cs typeface="Arial" panose="020B0604020202020204"/>
              </a:rPr>
              <a:t>- Web Server</a:t>
            </a:r>
          </a:p>
          <a:p>
            <a:r>
              <a:rPr lang="en-US" altLang="ko-KR" sz="2000" dirty="0">
                <a:solidFill>
                  <a:schemeClr val="bg1"/>
                </a:solidFill>
                <a:cs typeface="Arial" panose="020B0604020202020204"/>
              </a:rPr>
              <a:t>- </a:t>
            </a:r>
            <a:r>
              <a:rPr lang="en-US" altLang="ko-KR" sz="2000" dirty="0">
                <a:solidFill>
                  <a:schemeClr val="bg1"/>
                </a:solidFill>
                <a:ea typeface="+mn-lt"/>
                <a:cs typeface="+mn-lt"/>
              </a:rPr>
              <a:t>Message Transmission</a:t>
            </a:r>
            <a:endParaRPr lang="en-US" altLang="ko-KR" sz="2000" dirty="0">
              <a:solidFill>
                <a:schemeClr val="bg1"/>
              </a:solidFill>
              <a:cs typeface="Arial" panose="020B0604020202020204"/>
            </a:endParaRPr>
          </a:p>
          <a:p>
            <a:r>
              <a:rPr lang="en-US" altLang="ko-KR" sz="2000" dirty="0">
                <a:solidFill>
                  <a:schemeClr val="bg1"/>
                </a:solidFill>
                <a:cs typeface="Arial" panose="020B0604020202020204"/>
              </a:rPr>
              <a:t>- </a:t>
            </a:r>
            <a:r>
              <a:rPr lang="en-US" sz="2000" dirty="0">
                <a:solidFill>
                  <a:schemeClr val="bg1"/>
                </a:solidFill>
                <a:ea typeface="+mn-lt"/>
                <a:cs typeface="+mn-lt"/>
              </a:rPr>
              <a:t>Whiteboard</a:t>
            </a:r>
          </a:p>
          <a:p>
            <a:r>
              <a:rPr lang="en-US" altLang="ko-KR" sz="2000" dirty="0">
                <a:solidFill>
                  <a:schemeClr val="bg1"/>
                </a:solidFill>
                <a:ea typeface="+mn-lt"/>
                <a:cs typeface="+mn-lt"/>
              </a:rPr>
              <a:t>- Voice Call</a:t>
            </a:r>
            <a:endParaRPr lang="en-US" altLang="ko-KR" sz="2000" dirty="0">
              <a:solidFill>
                <a:schemeClr val="bg1"/>
              </a:solidFill>
              <a:cs typeface="Arial" panose="020B0604020202020204"/>
            </a:endParaRPr>
          </a:p>
        </p:txBody>
      </p:sp>
      <p:sp>
        <p:nvSpPr>
          <p:cNvPr id="66" name="Text Placeholder 10"/>
          <p:cNvSpPr txBox="1"/>
          <p:nvPr/>
        </p:nvSpPr>
        <p:spPr>
          <a:xfrm>
            <a:off x="550800" y="2839595"/>
            <a:ext cx="4992866" cy="1614272"/>
          </a:xfrm>
          <a:prstGeom prst="rect">
            <a:avLst/>
          </a:prstGeom>
          <a:noFill/>
        </p:spPr>
        <p:txBody>
          <a:bodyPr lIns="91440" tIns="45720" rIns="91440" bIns="45720"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anose="020B0604020202020204"/>
              </a:rPr>
              <a:t>Project Component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8334126" y="54395"/>
            <a:ext cx="3433328" cy="830997"/>
          </a:xfrm>
          <a:prstGeom prst="rect">
            <a:avLst/>
          </a:prstGeom>
          <a:noFill/>
        </p:spPr>
        <p:txBody>
          <a:bodyPr wrap="square" rtlCol="0" anchor="ctr">
            <a:spAutoFit/>
          </a:bodyPr>
          <a:lstStyle/>
          <a:p>
            <a:r>
              <a:rPr lang="en-US" sz="2400" dirty="0">
                <a:solidFill>
                  <a:schemeClr val="tx1">
                    <a:lumMod val="75000"/>
                    <a:lumOff val="25000"/>
                  </a:schemeClr>
                </a:solidFill>
              </a:rPr>
              <a:t>Web Server processing HTTP request process</a:t>
            </a:r>
          </a:p>
        </p:txBody>
      </p:sp>
      <p:sp>
        <p:nvSpPr>
          <p:cNvPr id="26" name="Rectangle 25"/>
          <p:cNvSpPr/>
          <p:nvPr/>
        </p:nvSpPr>
        <p:spPr>
          <a:xfrm>
            <a:off x="8359150" y="853580"/>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p:cNvSpPr txBox="1"/>
          <p:nvPr/>
        </p:nvSpPr>
        <p:spPr>
          <a:xfrm>
            <a:off x="1001971" y="3901056"/>
            <a:ext cx="1284029"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anose="020B0604020202020204" pitchFamily="34" charset="0"/>
              </a:rPr>
              <a:t>ALLPPT</a:t>
            </a:r>
            <a:endParaRPr lang="ko-KR" altLang="en-US" b="1" dirty="0">
              <a:solidFill>
                <a:schemeClr val="bg1"/>
              </a:solidFill>
              <a:cs typeface="Arial" panose="020B0604020202020204" pitchFamily="34" charset="0"/>
            </a:endParaRPr>
          </a:p>
        </p:txBody>
      </p:sp>
      <p:pic>
        <p:nvPicPr>
          <p:cNvPr id="12" name="图片 11"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2005" t="2500" r="10804" b="8519"/>
          <a:stretch>
            <a:fillRect/>
          </a:stretch>
        </p:blipFill>
        <p:spPr>
          <a:xfrm>
            <a:off x="247676" y="0"/>
            <a:ext cx="3289439" cy="6798492"/>
          </a:xfrm>
          <a:prstGeom prst="rect">
            <a:avLst/>
          </a:prstGeom>
        </p:spPr>
      </p:pic>
      <p:pic>
        <p:nvPicPr>
          <p:cNvPr id="14" name="图片 13"/>
          <p:cNvPicPr>
            <a:picLocks noChangeAspect="1"/>
          </p:cNvPicPr>
          <p:nvPr/>
        </p:nvPicPr>
        <p:blipFill>
          <a:blip r:embed="rId4"/>
          <a:stretch>
            <a:fillRect/>
          </a:stretch>
        </p:blipFill>
        <p:spPr>
          <a:xfrm>
            <a:off x="3645126" y="279383"/>
            <a:ext cx="3416476" cy="381020"/>
          </a:xfrm>
          <a:prstGeom prst="rect">
            <a:avLst/>
          </a:prstGeom>
        </p:spPr>
      </p:pic>
      <p:pic>
        <p:nvPicPr>
          <p:cNvPr id="16" name="图片 15"/>
          <p:cNvPicPr>
            <a:picLocks noChangeAspect="1"/>
          </p:cNvPicPr>
          <p:nvPr/>
        </p:nvPicPr>
        <p:blipFill>
          <a:blip r:embed="rId5"/>
          <a:stretch>
            <a:fillRect/>
          </a:stretch>
        </p:blipFill>
        <p:spPr>
          <a:xfrm>
            <a:off x="3645126" y="772802"/>
            <a:ext cx="4349974" cy="406421"/>
          </a:xfrm>
          <a:prstGeom prst="rect">
            <a:avLst/>
          </a:prstGeom>
        </p:spPr>
      </p:pic>
      <p:pic>
        <p:nvPicPr>
          <p:cNvPr id="18" name="图片 17"/>
          <p:cNvPicPr>
            <a:picLocks noChangeAspect="1"/>
          </p:cNvPicPr>
          <p:nvPr/>
        </p:nvPicPr>
        <p:blipFill>
          <a:blip r:embed="rId6"/>
          <a:stretch>
            <a:fillRect/>
          </a:stretch>
        </p:blipFill>
        <p:spPr>
          <a:xfrm>
            <a:off x="3645126" y="1321329"/>
            <a:ext cx="6807550" cy="209561"/>
          </a:xfrm>
          <a:prstGeom prst="rect">
            <a:avLst/>
          </a:prstGeom>
        </p:spPr>
      </p:pic>
      <p:pic>
        <p:nvPicPr>
          <p:cNvPr id="20" name="图片 19"/>
          <p:cNvPicPr>
            <a:picLocks noChangeAspect="1"/>
          </p:cNvPicPr>
          <p:nvPr/>
        </p:nvPicPr>
        <p:blipFill>
          <a:blip r:embed="rId7"/>
          <a:stretch>
            <a:fillRect/>
          </a:stretch>
        </p:blipFill>
        <p:spPr>
          <a:xfrm>
            <a:off x="3645126" y="1687587"/>
            <a:ext cx="2692538" cy="387370"/>
          </a:xfrm>
          <a:prstGeom prst="rect">
            <a:avLst/>
          </a:prstGeom>
        </p:spPr>
      </p:pic>
      <p:pic>
        <p:nvPicPr>
          <p:cNvPr id="25" name="图片 24"/>
          <p:cNvPicPr>
            <a:picLocks noChangeAspect="1"/>
          </p:cNvPicPr>
          <p:nvPr/>
        </p:nvPicPr>
        <p:blipFill rotWithShape="1">
          <a:blip r:embed="rId8"/>
          <a:srcRect b="79038"/>
          <a:stretch>
            <a:fillRect/>
          </a:stretch>
        </p:blipFill>
        <p:spPr>
          <a:xfrm>
            <a:off x="3645126" y="2199882"/>
            <a:ext cx="4115011" cy="387370"/>
          </a:xfrm>
          <a:prstGeom prst="rect">
            <a:avLst/>
          </a:prstGeom>
        </p:spPr>
      </p:pic>
      <p:pic>
        <p:nvPicPr>
          <p:cNvPr id="30" name="图片 29"/>
          <p:cNvPicPr>
            <a:picLocks noChangeAspect="1"/>
          </p:cNvPicPr>
          <p:nvPr/>
        </p:nvPicPr>
        <p:blipFill>
          <a:blip r:embed="rId9"/>
          <a:stretch>
            <a:fillRect/>
          </a:stretch>
        </p:blipFill>
        <p:spPr>
          <a:xfrm>
            <a:off x="3645126" y="2712177"/>
            <a:ext cx="5283472" cy="1981302"/>
          </a:xfrm>
          <a:prstGeom prst="rect">
            <a:avLst/>
          </a:prstGeom>
        </p:spPr>
      </p:pic>
      <p:pic>
        <p:nvPicPr>
          <p:cNvPr id="32" name="图片 31"/>
          <p:cNvPicPr>
            <a:picLocks noChangeAspect="1"/>
          </p:cNvPicPr>
          <p:nvPr/>
        </p:nvPicPr>
        <p:blipFill>
          <a:blip r:embed="rId10"/>
          <a:stretch>
            <a:fillRect/>
          </a:stretch>
        </p:blipFill>
        <p:spPr>
          <a:xfrm>
            <a:off x="8966034" y="3618254"/>
            <a:ext cx="3225966" cy="1606633"/>
          </a:xfrm>
          <a:prstGeom prst="rect">
            <a:avLst/>
          </a:prstGeom>
        </p:spPr>
      </p:pic>
      <p:pic>
        <p:nvPicPr>
          <p:cNvPr id="34" name="图片 33"/>
          <p:cNvPicPr>
            <a:picLocks noChangeAspect="1"/>
          </p:cNvPicPr>
          <p:nvPr/>
        </p:nvPicPr>
        <p:blipFill>
          <a:blip r:embed="rId11"/>
          <a:stretch>
            <a:fillRect/>
          </a:stretch>
        </p:blipFill>
        <p:spPr>
          <a:xfrm>
            <a:off x="7995100" y="5467817"/>
            <a:ext cx="3606985" cy="1073205"/>
          </a:xfrm>
          <a:prstGeom prst="rect">
            <a:avLst/>
          </a:prstGeom>
        </p:spPr>
      </p:pic>
      <p:pic>
        <p:nvPicPr>
          <p:cNvPr id="36" name="图片 35"/>
          <p:cNvPicPr>
            <a:picLocks noChangeAspect="1"/>
          </p:cNvPicPr>
          <p:nvPr/>
        </p:nvPicPr>
        <p:blipFill>
          <a:blip r:embed="rId12"/>
          <a:stretch>
            <a:fillRect/>
          </a:stretch>
        </p:blipFill>
        <p:spPr>
          <a:xfrm>
            <a:off x="3645126" y="4917514"/>
            <a:ext cx="3664138" cy="12383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220134" y="249281"/>
            <a:ext cx="3005666" cy="724386"/>
          </a:xfrm>
          <a:prstGeom prst="rect">
            <a:avLst/>
          </a:prstGeom>
          <a:noFill/>
        </p:spPr>
        <p:txBody>
          <a:bodyPr lIns="0" tIns="45720" rIns="91440" bIns="45720" anchor="ctr"/>
          <a:lstStyle/>
          <a:p>
            <a:r>
              <a:rPr lang="en-US" altLang="ko-KR" sz="3600" b="1" dirty="0">
                <a:solidFill>
                  <a:schemeClr val="accent2"/>
                </a:solidFill>
                <a:latin typeface="+mj-lt"/>
              </a:rPr>
              <a:t>Interface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12" name="图片 11"/>
          <p:cNvPicPr>
            <a:picLocks noChangeAspect="1"/>
          </p:cNvPicPr>
          <p:nvPr/>
        </p:nvPicPr>
        <p:blipFill>
          <a:blip r:embed="rId3"/>
          <a:stretch>
            <a:fillRect/>
          </a:stretch>
        </p:blipFill>
        <p:spPr>
          <a:xfrm>
            <a:off x="4173852" y="-34769"/>
            <a:ext cx="3285495" cy="3121493"/>
          </a:xfrm>
          <a:prstGeom prst="rect">
            <a:avLst/>
          </a:prstGeom>
        </p:spPr>
      </p:pic>
      <p:pic>
        <p:nvPicPr>
          <p:cNvPr id="15" name="图片 14"/>
          <p:cNvPicPr>
            <a:picLocks noChangeAspect="1"/>
          </p:cNvPicPr>
          <p:nvPr/>
        </p:nvPicPr>
        <p:blipFill>
          <a:blip r:embed="rId4"/>
          <a:stretch>
            <a:fillRect/>
          </a:stretch>
        </p:blipFill>
        <p:spPr>
          <a:xfrm>
            <a:off x="5377716" y="2892536"/>
            <a:ext cx="6850349" cy="3967494"/>
          </a:xfrm>
          <a:prstGeom prst="rect">
            <a:avLst/>
          </a:prstGeom>
        </p:spPr>
      </p:pic>
      <p:pic>
        <p:nvPicPr>
          <p:cNvPr id="24" name="图片 23"/>
          <p:cNvPicPr>
            <a:picLocks noChangeAspect="1"/>
          </p:cNvPicPr>
          <p:nvPr/>
        </p:nvPicPr>
        <p:blipFill>
          <a:blip r:embed="rId5"/>
          <a:stretch>
            <a:fillRect/>
          </a:stretch>
        </p:blipFill>
        <p:spPr>
          <a:xfrm>
            <a:off x="0" y="2868062"/>
            <a:ext cx="5816600" cy="39787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5"/>
          <p:cNvSpPr/>
          <p:nvPr/>
        </p:nvSpPr>
        <p:spPr>
          <a:xfrm>
            <a:off x="7682699" y="300081"/>
            <a:ext cx="4509301" cy="725346"/>
          </a:xfrm>
          <a:prstGeom prst="rect">
            <a:avLst/>
          </a:prstGeom>
          <a:noFill/>
        </p:spPr>
        <p:txBody>
          <a:bodyPr lIns="0" tIns="45720" rIns="91440" bIns="45720" anchor="ctr"/>
          <a:lstStyle/>
          <a:p>
            <a:r>
              <a:rPr lang="en-US" altLang="ko-KR" sz="4000" b="1" dirty="0">
                <a:solidFill>
                  <a:schemeClr val="accent2"/>
                </a:solidFill>
                <a:latin typeface="+mj-lt"/>
              </a:rPr>
              <a:t>Multi-Person Chat Presentation</a:t>
            </a:r>
          </a:p>
        </p:txBody>
      </p:sp>
      <p:sp>
        <p:nvSpPr>
          <p:cNvPr id="19" name="TextBox 18"/>
          <p:cNvSpPr txBox="1"/>
          <p:nvPr/>
        </p:nvSpPr>
        <p:spPr>
          <a:xfrm>
            <a:off x="5377716" y="4705141"/>
            <a:ext cx="2300802" cy="523220"/>
          </a:xfrm>
          <a:prstGeom prst="rect">
            <a:avLst/>
          </a:prstGeom>
          <a:noFill/>
        </p:spPr>
        <p:txBody>
          <a:bodyPr wrap="square" lIns="91440" tIns="45720" rIns="91440" bIns="45720" rtlCol="0" anchor="ctr">
            <a:spAutoFit/>
          </a:bodyPr>
          <a:lstStyle/>
          <a:p>
            <a:endParaRPr lang="en-GB" altLang="ko-KR" sz="2800" dirty="0">
              <a:solidFill>
                <a:schemeClr val="accent3"/>
              </a:solidFill>
              <a:cs typeface="Arial" panose="020B0604020202020204" pitchFamily="34" charset="0"/>
            </a:endParaRPr>
          </a:p>
        </p:txBody>
      </p:sp>
      <p:pic>
        <p:nvPicPr>
          <p:cNvPr id="7" name="图片占位符 6" descr="打开的笔记本电脑&#10;&#10;描述已自动生成"/>
          <p:cNvPicPr>
            <a:picLocks noGrp="1" noChangeAspect="1"/>
          </p:cNvPicPr>
          <p:nvPr>
            <p:ph type="pic" idx="11"/>
          </p:nvPr>
        </p:nvPicPr>
        <p:blipFill>
          <a:blip r:embed="rId5" cstate="print">
            <a:extLst>
              <a:ext uri="{28A0092B-C50C-407E-A947-70E740481C1C}">
                <a14:useLocalDpi xmlns:a14="http://schemas.microsoft.com/office/drawing/2010/main" val="0"/>
              </a:ext>
            </a:extLst>
          </a:blip>
          <a:srcRect t="21808" b="21808"/>
          <a:stretch>
            <a:fillRect/>
          </a:stretch>
        </p:blipFill>
        <p:spPr>
          <a:xfrm>
            <a:off x="44450" y="43392"/>
            <a:ext cx="3380637" cy="1429808"/>
          </a:xfrm>
        </p:spPr>
      </p:pic>
      <p:pic>
        <p:nvPicPr>
          <p:cNvPr id="8" name="1187d2fab686eab708f11d4c6d41e9b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0372" y="1210733"/>
            <a:ext cx="9826977" cy="5527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Q1MzcxOWM3MjVkYmY2NWM4ZjVlYTIzMjNlMjcyYjg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2279</Words>
  <Application>Microsoft Office PowerPoint</Application>
  <PresentationFormat>宽屏</PresentationFormat>
  <Paragraphs>135</Paragraphs>
  <Slides>20</Slides>
  <Notes>13</Notes>
  <HiddenSlides>0</HiddenSlides>
  <MMClips>2</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20</vt:i4>
      </vt:variant>
    </vt:vector>
  </HeadingPairs>
  <TitlesOfParts>
    <vt:vector size="29" baseType="lpstr">
      <vt:lpstr>HGGothicE</vt:lpstr>
      <vt:lpstr>Arial</vt:lpstr>
      <vt:lpstr>Britannic Bold</vt:lpstr>
      <vt:lpstr>Calibri</vt:lpstr>
      <vt:lpstr>Calibri Light</vt:lpstr>
      <vt:lpstr>Roboto</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2009853pi011001@student.must.edu.mo</cp:lastModifiedBy>
  <cp:revision>588</cp:revision>
  <dcterms:created xsi:type="dcterms:W3CDTF">2020-01-20T05:08:00Z</dcterms:created>
  <dcterms:modified xsi:type="dcterms:W3CDTF">2023-12-08T03:09:22Z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5E28B3C09A954F7B8DAA0CC6E1FF994E_13</vt:lpwstr>
  </property>
  <property fmtid="{D5CDD505-2E9C-101B-9397-08002B2CF9AE}" pid="3" name="KSOProductBuildVer">
    <vt:lpwstr>2052-12.1.0.15990</vt:lpwstr>
  </property>
</Properties>
</file>